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67" r:id="rId5"/>
    <p:sldId id="283" r:id="rId6"/>
    <p:sldId id="296" r:id="rId7"/>
    <p:sldId id="297" r:id="rId8"/>
    <p:sldId id="286" r:id="rId9"/>
    <p:sldId id="285" r:id="rId10"/>
    <p:sldId id="273" r:id="rId11"/>
    <p:sldId id="292" r:id="rId12"/>
    <p:sldId id="284" r:id="rId13"/>
    <p:sldId id="294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8"/>
    <a:srgbClr val="89C8FD"/>
    <a:srgbClr val="BAEB6C"/>
    <a:srgbClr val="0A905E"/>
    <a:srgbClr val="FE5857"/>
    <a:srgbClr val="65B1FC"/>
    <a:srgbClr val="FFF5F5"/>
    <a:srgbClr val="F2C80E"/>
    <a:srgbClr val="E7BFE8"/>
    <a:srgbClr val="CE8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iago Tomas" userId="f7ea45bb5ddcab62" providerId="LiveId" clId="{9EC743BD-943F-4C80-97A4-F78F0FA48D26}"/>
    <pc:docChg chg="undo custSel addSld delSld modSld sldOrd delMainMaster modMainMaster">
      <pc:chgData name="Santiago Tomas" userId="f7ea45bb5ddcab62" providerId="LiveId" clId="{9EC743BD-943F-4C80-97A4-F78F0FA48D26}" dt="2023-01-17T16:04:55.845" v="823" actId="2696"/>
      <pc:docMkLst>
        <pc:docMk/>
      </pc:docMkLst>
      <pc:sldChg chg="modSp mod">
        <pc:chgData name="Santiago Tomas" userId="f7ea45bb5ddcab62" providerId="LiveId" clId="{9EC743BD-943F-4C80-97A4-F78F0FA48D26}" dt="2023-01-15T13:32:55.077" v="781" actId="20577"/>
        <pc:sldMkLst>
          <pc:docMk/>
          <pc:sldMk cId="4042004141" sldId="267"/>
        </pc:sldMkLst>
        <pc:spChg chg="mod">
          <ac:chgData name="Santiago Tomas" userId="f7ea45bb5ddcab62" providerId="LiveId" clId="{9EC743BD-943F-4C80-97A4-F78F0FA48D26}" dt="2023-01-15T13:32:55.077" v="781" actId="20577"/>
          <ac:spMkLst>
            <pc:docMk/>
            <pc:sldMk cId="4042004141" sldId="267"/>
            <ac:spMk id="2" creationId="{6CD5063C-B364-424F-A227-3DAD119088E2}"/>
          </ac:spMkLst>
        </pc:spChg>
      </pc:sldChg>
      <pc:sldChg chg="addSp delSp modSp mod">
        <pc:chgData name="Santiago Tomas" userId="f7ea45bb5ddcab62" providerId="LiveId" clId="{9EC743BD-943F-4C80-97A4-F78F0FA48D26}" dt="2023-01-15T13:31:57.518" v="780" actId="6549"/>
        <pc:sldMkLst>
          <pc:docMk/>
          <pc:sldMk cId="3250433280" sldId="273"/>
        </pc:sldMkLst>
        <pc:spChg chg="del">
          <ac:chgData name="Santiago Tomas" userId="f7ea45bb5ddcab62" providerId="LiveId" clId="{9EC743BD-943F-4C80-97A4-F78F0FA48D26}" dt="2023-01-15T13:13:56.222" v="236" actId="478"/>
          <ac:spMkLst>
            <pc:docMk/>
            <pc:sldMk cId="3250433280" sldId="273"/>
            <ac:spMk id="3" creationId="{2B258DCE-7C48-4DD8-AE50-AF69CD5ACED3}"/>
          </ac:spMkLst>
        </pc:spChg>
        <pc:spChg chg="add mod">
          <ac:chgData name="Santiago Tomas" userId="f7ea45bb5ddcab62" providerId="LiveId" clId="{9EC743BD-943F-4C80-97A4-F78F0FA48D26}" dt="2023-01-15T13:31:57.518" v="780" actId="6549"/>
          <ac:spMkLst>
            <pc:docMk/>
            <pc:sldMk cId="3250433280" sldId="273"/>
            <ac:spMk id="4" creationId="{6B2FF0DD-36F1-1F89-D127-1DBEAF341B18}"/>
          </ac:spMkLst>
        </pc:spChg>
        <pc:spChg chg="add del mod">
          <ac:chgData name="Santiago Tomas" userId="f7ea45bb5ddcab62" providerId="LiveId" clId="{9EC743BD-943F-4C80-97A4-F78F0FA48D26}" dt="2023-01-15T13:13:57.976" v="237" actId="478"/>
          <ac:spMkLst>
            <pc:docMk/>
            <pc:sldMk cId="3250433280" sldId="273"/>
            <ac:spMk id="6" creationId="{FB35C73C-250E-E3E6-F6CB-DD0A57A25637}"/>
          </ac:spMkLst>
        </pc:spChg>
      </pc:sldChg>
      <pc:sldChg chg="add del">
        <pc:chgData name="Santiago Tomas" userId="f7ea45bb5ddcab62" providerId="LiveId" clId="{9EC743BD-943F-4C80-97A4-F78F0FA48D26}" dt="2023-01-17T16:04:39.460" v="821"/>
        <pc:sldMkLst>
          <pc:docMk/>
          <pc:sldMk cId="2122588595" sldId="283"/>
        </pc:sldMkLst>
      </pc:sldChg>
      <pc:sldChg chg="modSp mod">
        <pc:chgData name="Santiago Tomas" userId="f7ea45bb5ddcab62" providerId="LiveId" clId="{9EC743BD-943F-4C80-97A4-F78F0FA48D26}" dt="2023-01-15T13:30:44.446" v="736" actId="20577"/>
        <pc:sldMkLst>
          <pc:docMk/>
          <pc:sldMk cId="3992664786" sldId="284"/>
        </pc:sldMkLst>
        <pc:spChg chg="mod">
          <ac:chgData name="Santiago Tomas" userId="f7ea45bb5ddcab62" providerId="LiveId" clId="{9EC743BD-943F-4C80-97A4-F78F0FA48D26}" dt="2023-01-15T13:30:44.446" v="736" actId="20577"/>
          <ac:spMkLst>
            <pc:docMk/>
            <pc:sldMk cId="3992664786" sldId="284"/>
            <ac:spMk id="2" creationId="{8FC288DE-FBA7-6B5A-26CD-6C23307C772C}"/>
          </ac:spMkLst>
        </pc:spChg>
      </pc:sldChg>
      <pc:sldChg chg="modSp mod">
        <pc:chgData name="Santiago Tomas" userId="f7ea45bb5ddcab62" providerId="LiveId" clId="{9EC743BD-943F-4C80-97A4-F78F0FA48D26}" dt="2023-01-15T19:17:16.880" v="815" actId="20577"/>
        <pc:sldMkLst>
          <pc:docMk/>
          <pc:sldMk cId="183854497" sldId="285"/>
        </pc:sldMkLst>
        <pc:spChg chg="mod">
          <ac:chgData name="Santiago Tomas" userId="f7ea45bb5ddcab62" providerId="LiveId" clId="{9EC743BD-943F-4C80-97A4-F78F0FA48D26}" dt="2023-01-15T19:17:16.880" v="815" actId="20577"/>
          <ac:spMkLst>
            <pc:docMk/>
            <pc:sldMk cId="183854497" sldId="285"/>
            <ac:spMk id="3" creationId="{87541EC9-263C-4672-B5CC-D58181D9EC46}"/>
          </ac:spMkLst>
        </pc:spChg>
      </pc:sldChg>
      <pc:sldChg chg="addSp delSp modSp mod">
        <pc:chgData name="Santiago Tomas" userId="f7ea45bb5ddcab62" providerId="LiveId" clId="{9EC743BD-943F-4C80-97A4-F78F0FA48D26}" dt="2023-01-15T13:34:08.669" v="785" actId="14100"/>
        <pc:sldMkLst>
          <pc:docMk/>
          <pc:sldMk cId="3736623710" sldId="286"/>
        </pc:sldMkLst>
        <pc:spChg chg="del">
          <ac:chgData name="Santiago Tomas" userId="f7ea45bb5ddcab62" providerId="LiveId" clId="{9EC743BD-943F-4C80-97A4-F78F0FA48D26}" dt="2023-01-15T13:07:35.928" v="109"/>
          <ac:spMkLst>
            <pc:docMk/>
            <pc:sldMk cId="3736623710" sldId="286"/>
            <ac:spMk id="2" creationId="{88CBE49E-192F-8FE9-B374-F18A795C1E47}"/>
          </ac:spMkLst>
        </pc:spChg>
        <pc:spChg chg="mod">
          <ac:chgData name="Santiago Tomas" userId="f7ea45bb5ddcab62" providerId="LiveId" clId="{9EC743BD-943F-4C80-97A4-F78F0FA48D26}" dt="2023-01-15T13:34:08.669" v="785" actId="14100"/>
          <ac:spMkLst>
            <pc:docMk/>
            <pc:sldMk cId="3736623710" sldId="286"/>
            <ac:spMk id="3" creationId="{824A32A3-8628-712D-661B-1827B7274387}"/>
          </ac:spMkLst>
        </pc:spChg>
        <pc:spChg chg="mod">
          <ac:chgData name="Santiago Tomas" userId="f7ea45bb5ddcab62" providerId="LiveId" clId="{9EC743BD-943F-4C80-97A4-F78F0FA48D26}" dt="2023-01-15T13:11:09.976" v="168" actId="20577"/>
          <ac:spMkLst>
            <pc:docMk/>
            <pc:sldMk cId="3736623710" sldId="286"/>
            <ac:spMk id="4" creationId="{3A2C299D-C00A-AAD0-248B-534DB821CFF6}"/>
          </ac:spMkLst>
        </pc:spChg>
        <pc:spChg chg="del mod">
          <ac:chgData name="Santiago Tomas" userId="f7ea45bb5ddcab62" providerId="LiveId" clId="{9EC743BD-943F-4C80-97A4-F78F0FA48D26}" dt="2023-01-15T13:10:03.873" v="134" actId="478"/>
          <ac:spMkLst>
            <pc:docMk/>
            <pc:sldMk cId="3736623710" sldId="286"/>
            <ac:spMk id="16" creationId="{A1D24812-2D18-9943-7008-09CA59FA72A4}"/>
          </ac:spMkLst>
        </pc:spChg>
        <pc:spChg chg="del">
          <ac:chgData name="Santiago Tomas" userId="f7ea45bb5ddcab62" providerId="LiveId" clId="{9EC743BD-943F-4C80-97A4-F78F0FA48D26}" dt="2023-01-15T13:10:03.873" v="134" actId="478"/>
          <ac:spMkLst>
            <pc:docMk/>
            <pc:sldMk cId="3736623710" sldId="286"/>
            <ac:spMk id="17" creationId="{21BFCD36-DEFB-91DF-1068-00E1963F98C1}"/>
          </ac:spMkLst>
        </pc:spChg>
        <pc:spChg chg="del">
          <ac:chgData name="Santiago Tomas" userId="f7ea45bb5ddcab62" providerId="LiveId" clId="{9EC743BD-943F-4C80-97A4-F78F0FA48D26}" dt="2023-01-15T13:10:06.233" v="135" actId="478"/>
          <ac:spMkLst>
            <pc:docMk/>
            <pc:sldMk cId="3736623710" sldId="286"/>
            <ac:spMk id="18" creationId="{97967181-E4B1-1E7B-2D1E-7819ED9B4941}"/>
          </ac:spMkLst>
        </pc:spChg>
        <pc:grpChg chg="del">
          <ac:chgData name="Santiago Tomas" userId="f7ea45bb5ddcab62" providerId="LiveId" clId="{9EC743BD-943F-4C80-97A4-F78F0FA48D26}" dt="2023-01-15T13:10:03.873" v="134" actId="478"/>
          <ac:grpSpMkLst>
            <pc:docMk/>
            <pc:sldMk cId="3736623710" sldId="286"/>
            <ac:grpSpMk id="5" creationId="{F0AEFB02-8F61-1676-5A1F-A779876442E3}"/>
          </ac:grpSpMkLst>
        </pc:grpChg>
        <pc:grpChg chg="del">
          <ac:chgData name="Santiago Tomas" userId="f7ea45bb5ddcab62" providerId="LiveId" clId="{9EC743BD-943F-4C80-97A4-F78F0FA48D26}" dt="2023-01-15T13:10:03.873" v="134" actId="478"/>
          <ac:grpSpMkLst>
            <pc:docMk/>
            <pc:sldMk cId="3736623710" sldId="286"/>
            <ac:grpSpMk id="10" creationId="{DCCD5A41-04E2-6F6C-1353-CEFD6CC56ECF}"/>
          </ac:grpSpMkLst>
        </pc:grpChg>
        <pc:grpChg chg="del">
          <ac:chgData name="Santiago Tomas" userId="f7ea45bb5ddcab62" providerId="LiveId" clId="{9EC743BD-943F-4C80-97A4-F78F0FA48D26}" dt="2023-01-15T13:10:03.873" v="134" actId="478"/>
          <ac:grpSpMkLst>
            <pc:docMk/>
            <pc:sldMk cId="3736623710" sldId="286"/>
            <ac:grpSpMk id="13" creationId="{7BF14F86-528E-E393-5572-B02FFD0928D9}"/>
          </ac:grpSpMkLst>
        </pc:grpChg>
        <pc:picChg chg="add mod">
          <ac:chgData name="Santiago Tomas" userId="f7ea45bb5ddcab62" providerId="LiveId" clId="{9EC743BD-943F-4C80-97A4-F78F0FA48D26}" dt="2023-01-15T13:07:35.928" v="109"/>
          <ac:picMkLst>
            <pc:docMk/>
            <pc:sldMk cId="3736623710" sldId="286"/>
            <ac:picMk id="20" creationId="{0A1E9502-7A14-7F89-FE27-D5A4B815C021}"/>
          </ac:picMkLst>
        </pc:picChg>
        <pc:picChg chg="add mod">
          <ac:chgData name="Santiago Tomas" userId="f7ea45bb5ddcab62" providerId="LiveId" clId="{9EC743BD-943F-4C80-97A4-F78F0FA48D26}" dt="2023-01-15T13:10:55.657" v="153" actId="1076"/>
          <ac:picMkLst>
            <pc:docMk/>
            <pc:sldMk cId="3736623710" sldId="286"/>
            <ac:picMk id="21" creationId="{DE242326-A933-CB32-0484-5858EFF16D83}"/>
          </ac:picMkLst>
        </pc:picChg>
        <pc:picChg chg="add mod">
          <ac:chgData name="Santiago Tomas" userId="f7ea45bb5ddcab62" providerId="LiveId" clId="{9EC743BD-943F-4C80-97A4-F78F0FA48D26}" dt="2023-01-15T13:11:01.616" v="156" actId="1076"/>
          <ac:picMkLst>
            <pc:docMk/>
            <pc:sldMk cId="3736623710" sldId="286"/>
            <ac:picMk id="22" creationId="{73609700-5DBD-DA40-AEB0-3D5D78FC27E1}"/>
          </ac:picMkLst>
        </pc:picChg>
        <pc:picChg chg="add mod">
          <ac:chgData name="Santiago Tomas" userId="f7ea45bb5ddcab62" providerId="LiveId" clId="{9EC743BD-943F-4C80-97A4-F78F0FA48D26}" dt="2023-01-15T13:10:58.940" v="155" actId="1076"/>
          <ac:picMkLst>
            <pc:docMk/>
            <pc:sldMk cId="3736623710" sldId="286"/>
            <ac:picMk id="23" creationId="{05051B97-FCC5-DD2E-B501-960B367DCB49}"/>
          </ac:picMkLst>
        </pc:picChg>
        <pc:picChg chg="add mod">
          <ac:chgData name="Santiago Tomas" userId="f7ea45bb5ddcab62" providerId="LiveId" clId="{9EC743BD-943F-4C80-97A4-F78F0FA48D26}" dt="2023-01-15T13:11:16.360" v="171" actId="1076"/>
          <ac:picMkLst>
            <pc:docMk/>
            <pc:sldMk cId="3736623710" sldId="286"/>
            <ac:picMk id="24" creationId="{3632EC88-BAA5-7871-1AF5-147C57070625}"/>
          </ac:picMkLst>
        </pc:picChg>
      </pc:sldChg>
      <pc:sldChg chg="del">
        <pc:chgData name="Santiago Tomas" userId="f7ea45bb5ddcab62" providerId="LiveId" clId="{9EC743BD-943F-4C80-97A4-F78F0FA48D26}" dt="2023-01-16T19:54:16.505" v="818" actId="2696"/>
        <pc:sldMkLst>
          <pc:docMk/>
          <pc:sldMk cId="1245055889" sldId="288"/>
        </pc:sldMkLst>
      </pc:sldChg>
      <pc:sldChg chg="addSp delSp modSp mod ord">
        <pc:chgData name="Santiago Tomas" userId="f7ea45bb5ddcab62" providerId="LiveId" clId="{9EC743BD-943F-4C80-97A4-F78F0FA48D26}" dt="2023-01-15T13:34:01.919" v="784" actId="20577"/>
        <pc:sldMkLst>
          <pc:docMk/>
          <pc:sldMk cId="1926721345" sldId="292"/>
        </pc:sldMkLst>
        <pc:spChg chg="mod">
          <ac:chgData name="Santiago Tomas" userId="f7ea45bb5ddcab62" providerId="LiveId" clId="{9EC743BD-943F-4C80-97A4-F78F0FA48D26}" dt="2023-01-15T13:24:00.901" v="410" actId="20577"/>
          <ac:spMkLst>
            <pc:docMk/>
            <pc:sldMk cId="1926721345" sldId="292"/>
            <ac:spMk id="2" creationId="{9727A2FE-608A-74BF-8A42-3D55824ACF6D}"/>
          </ac:spMkLst>
        </pc:spChg>
        <pc:spChg chg="add del mod">
          <ac:chgData name="Santiago Tomas" userId="f7ea45bb5ddcab62" providerId="LiveId" clId="{9EC743BD-943F-4C80-97A4-F78F0FA48D26}" dt="2023-01-15T13:12:54.917" v="223" actId="22"/>
          <ac:spMkLst>
            <pc:docMk/>
            <pc:sldMk cId="1926721345" sldId="292"/>
            <ac:spMk id="4" creationId="{30011E47-5D4B-B4AA-5F78-AD1D3F4BDA4A}"/>
          </ac:spMkLst>
        </pc:spChg>
        <pc:spChg chg="add mod">
          <ac:chgData name="Santiago Tomas" userId="f7ea45bb5ddcab62" providerId="LiveId" clId="{9EC743BD-943F-4C80-97A4-F78F0FA48D26}" dt="2023-01-15T13:34:01.919" v="784" actId="20577"/>
          <ac:spMkLst>
            <pc:docMk/>
            <pc:sldMk cId="1926721345" sldId="292"/>
            <ac:spMk id="5" creationId="{DE9B2ECC-BEEA-834E-08AA-EC86FE22247A}"/>
          </ac:spMkLst>
        </pc:spChg>
      </pc:sldChg>
      <pc:sldChg chg="del">
        <pc:chgData name="Santiago Tomas" userId="f7ea45bb5ddcab62" providerId="LiveId" clId="{9EC743BD-943F-4C80-97A4-F78F0FA48D26}" dt="2023-01-16T19:54:19.895" v="819" actId="2696"/>
        <pc:sldMkLst>
          <pc:docMk/>
          <pc:sldMk cId="2266708565" sldId="293"/>
        </pc:sldMkLst>
      </pc:sldChg>
      <pc:sldChg chg="modSp add mod">
        <pc:chgData name="Santiago Tomas" userId="f7ea45bb5ddcab62" providerId="LiveId" clId="{9EC743BD-943F-4C80-97A4-F78F0FA48D26}" dt="2023-01-15T13:31:08.197" v="764" actId="20577"/>
        <pc:sldMkLst>
          <pc:docMk/>
          <pc:sldMk cId="3581910372" sldId="294"/>
        </pc:sldMkLst>
        <pc:spChg chg="mod">
          <ac:chgData name="Santiago Tomas" userId="f7ea45bb5ddcab62" providerId="LiveId" clId="{9EC743BD-943F-4C80-97A4-F78F0FA48D26}" dt="2023-01-15T13:31:08.197" v="764" actId="20577"/>
          <ac:spMkLst>
            <pc:docMk/>
            <pc:sldMk cId="3581910372" sldId="294"/>
            <ac:spMk id="2" creationId="{8FC288DE-FBA7-6B5A-26CD-6C23307C772C}"/>
          </ac:spMkLst>
        </pc:spChg>
      </pc:sldChg>
      <pc:sldChg chg="add del">
        <pc:chgData name="Santiago Tomas" userId="f7ea45bb5ddcab62" providerId="LiveId" clId="{9EC743BD-943F-4C80-97A4-F78F0FA48D26}" dt="2023-01-17T16:04:55.845" v="823" actId="2696"/>
        <pc:sldMkLst>
          <pc:docMk/>
          <pc:sldMk cId="18723335" sldId="295"/>
        </pc:sldMkLst>
      </pc:sldChg>
      <pc:sldChg chg="add">
        <pc:chgData name="Santiago Tomas" userId="f7ea45bb5ddcab62" providerId="LiveId" clId="{9EC743BD-943F-4C80-97A4-F78F0FA48D26}" dt="2023-01-16T19:54:00.212" v="816"/>
        <pc:sldMkLst>
          <pc:docMk/>
          <pc:sldMk cId="418528865" sldId="296"/>
        </pc:sldMkLst>
      </pc:sldChg>
      <pc:sldChg chg="add">
        <pc:chgData name="Santiago Tomas" userId="f7ea45bb5ddcab62" providerId="LiveId" clId="{9EC743BD-943F-4C80-97A4-F78F0FA48D26}" dt="2023-01-16T19:54:00.212" v="816"/>
        <pc:sldMkLst>
          <pc:docMk/>
          <pc:sldMk cId="1291689577" sldId="297"/>
        </pc:sldMkLst>
      </pc:sldChg>
      <pc:sldChg chg="new del">
        <pc:chgData name="Santiago Tomas" userId="f7ea45bb5ddcab62" providerId="LiveId" clId="{9EC743BD-943F-4C80-97A4-F78F0FA48D26}" dt="2023-01-17T16:04:43.208" v="822" actId="2696"/>
        <pc:sldMkLst>
          <pc:docMk/>
          <pc:sldMk cId="2297095896" sldId="298"/>
        </pc:sldMkLst>
      </pc:sldChg>
      <pc:sldMasterChg chg="modSldLayout">
        <pc:chgData name="Santiago Tomas" userId="f7ea45bb5ddcab62" providerId="LiveId" clId="{9EC743BD-943F-4C80-97A4-F78F0FA48D26}" dt="2023-01-15T13:04:23.080" v="63" actId="6549"/>
        <pc:sldMasterMkLst>
          <pc:docMk/>
          <pc:sldMasterMk cId="2701062372" sldId="2147483648"/>
        </pc:sldMasterMkLst>
        <pc:sldLayoutChg chg="modSp mod">
          <pc:chgData name="Santiago Tomas" userId="f7ea45bb5ddcab62" providerId="LiveId" clId="{9EC743BD-943F-4C80-97A4-F78F0FA48D26}" dt="2023-01-15T13:04:23.080" v="63" actId="6549"/>
          <pc:sldLayoutMkLst>
            <pc:docMk/>
            <pc:sldMasterMk cId="2701062372" sldId="2147483648"/>
            <pc:sldLayoutMk cId="1802712408" sldId="2147483651"/>
          </pc:sldLayoutMkLst>
          <pc:spChg chg="mod">
            <ac:chgData name="Santiago Tomas" userId="f7ea45bb5ddcab62" providerId="LiveId" clId="{9EC743BD-943F-4C80-97A4-F78F0FA48D26}" dt="2023-01-15T13:04:15.216" v="42" actId="6549"/>
            <ac:spMkLst>
              <pc:docMk/>
              <pc:sldMasterMk cId="2701062372" sldId="2147483648"/>
              <pc:sldLayoutMk cId="1802712408" sldId="2147483651"/>
              <ac:spMk id="2" creationId="{5CE9DA8F-203A-4878-9548-861F52C6F246}"/>
            </ac:spMkLst>
          </pc:spChg>
          <pc:spChg chg="mod">
            <ac:chgData name="Santiago Tomas" userId="f7ea45bb5ddcab62" providerId="LiveId" clId="{9EC743BD-943F-4C80-97A4-F78F0FA48D26}" dt="2023-01-15T13:04:23.080" v="63" actId="6549"/>
            <ac:spMkLst>
              <pc:docMk/>
              <pc:sldMasterMk cId="2701062372" sldId="2147483648"/>
              <pc:sldLayoutMk cId="1802712408" sldId="2147483651"/>
              <ac:spMk id="3" creationId="{9B44793B-6555-4ED2-B5ED-08C84874D0DA}"/>
            </ac:spMkLst>
          </pc:spChg>
        </pc:sldLayoutChg>
      </pc:sldMasterChg>
      <pc:sldMasterChg chg="del delSldLayout">
        <pc:chgData name="Santiago Tomas" userId="f7ea45bb5ddcab62" providerId="LiveId" clId="{9EC743BD-943F-4C80-97A4-F78F0FA48D26}" dt="2023-01-16T19:54:16.505" v="818" actId="2696"/>
        <pc:sldMasterMkLst>
          <pc:docMk/>
          <pc:sldMasterMk cId="1178858912" sldId="2147483672"/>
        </pc:sldMasterMkLst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1699208888" sldId="2147483673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1811650406" sldId="2147483674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671061323" sldId="2147483675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1244810063" sldId="2147483676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2288586243" sldId="2147483677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819174791" sldId="2147483678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1494456091" sldId="2147483679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1856856682" sldId="2147483680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2565619226" sldId="2147483681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4242571045" sldId="2147483682"/>
          </pc:sldLayoutMkLst>
        </pc:sldLayoutChg>
        <pc:sldLayoutChg chg="del">
          <pc:chgData name="Santiago Tomas" userId="f7ea45bb5ddcab62" providerId="LiveId" clId="{9EC743BD-943F-4C80-97A4-F78F0FA48D26}" dt="2023-01-16T19:54:16.505" v="818" actId="2696"/>
          <pc:sldLayoutMkLst>
            <pc:docMk/>
            <pc:sldMasterMk cId="1178858912" sldId="2147483672"/>
            <pc:sldLayoutMk cId="3578281838" sldId="214748368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69967CC-15CB-878C-F01E-B8CE670A3D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065FA0-461D-0DF2-682C-8D459DC745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81D48-C53B-4FB4-8EAF-B216BE04368C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939E82-981B-39CA-7FEE-E703428DF6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AAE595-C018-6E14-6BEA-24553588470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50426-A0F1-467C-AB1A-A5D300C4EFF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47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EF238-771A-4086-BC2A-86F3ACCCAA59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038A7-6744-4992-B939-454D2EA5470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0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624AC-2475-4C3E-82C6-30652F898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882A1-7DE2-4318-B486-44ECA4D534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4304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>
            <a:extLst>
              <a:ext uri="{FF2B5EF4-FFF2-40B4-BE49-F238E27FC236}">
                <a16:creationId xmlns:a16="http://schemas.microsoft.com/office/drawing/2014/main" id="{55C0838B-D86F-D3A0-B5E4-EB8DE6966EA4}"/>
              </a:ext>
            </a:extLst>
          </p:cNvPr>
          <p:cNvSpPr/>
          <p:nvPr userDrawn="1"/>
        </p:nvSpPr>
        <p:spPr>
          <a:xfrm>
            <a:off x="6272374" y="5982120"/>
            <a:ext cx="5906556" cy="8942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31D3CE-07AE-4C94-8046-8940EC8DBB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4793B-6555-4ED2-B5ED-08C84874D0D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300991"/>
            <a:ext cx="4587643" cy="13139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Santiago Tomás Selma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9DA8F-203A-4878-9548-861F52C6F2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540328"/>
            <a:ext cx="4928870" cy="2693324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Estados</a:t>
            </a:r>
            <a:r>
              <a:rPr lang="en-US" dirty="0"/>
              <a:t> </a:t>
            </a:r>
            <a:r>
              <a:rPr lang="en-US" dirty="0" err="1"/>
              <a:t>finacieros</a:t>
            </a:r>
            <a:r>
              <a:rPr lang="en-US" dirty="0"/>
              <a:t> con Power BI </a:t>
            </a:r>
            <a:r>
              <a:rPr lang="en-US" dirty="0" err="1"/>
              <a:t>desde</a:t>
            </a:r>
            <a:r>
              <a:rPr lang="en-US" dirty="0"/>
              <a:t> cero</a:t>
            </a:r>
          </a:p>
        </p:txBody>
      </p:sp>
      <p:pic>
        <p:nvPicPr>
          <p:cNvPr id="12" name="Picture 11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A3CD3F98-26FF-EB0E-20C0-66F67C3EE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660" y="6075415"/>
            <a:ext cx="1484994" cy="707693"/>
          </a:xfrm>
          <a:prstGeom prst="rect">
            <a:avLst/>
          </a:prstGeom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id="{1281203C-8C56-2E61-EF12-029C088F59F6}"/>
              </a:ext>
            </a:extLst>
          </p:cNvPr>
          <p:cNvSpPr txBox="1"/>
          <p:nvPr userDrawn="1"/>
        </p:nvSpPr>
        <p:spPr>
          <a:xfrm>
            <a:off x="6272374" y="6429842"/>
            <a:ext cx="3951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#PowerBIEspVirtualConf23</a:t>
            </a:r>
          </a:p>
        </p:txBody>
      </p:sp>
      <p:pic>
        <p:nvPicPr>
          <p:cNvPr id="16" name="Picture 15" descr="Letter&#10;&#10;Description automatically generated with medium confidence">
            <a:extLst>
              <a:ext uri="{FF2B5EF4-FFF2-40B4-BE49-F238E27FC236}">
                <a16:creationId xmlns:a16="http://schemas.microsoft.com/office/drawing/2014/main" id="{8B04C279-1720-D57D-40D9-0C550895D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" b="62062"/>
          <a:stretch/>
        </p:blipFill>
        <p:spPr>
          <a:xfrm>
            <a:off x="6549862" y="1784685"/>
            <a:ext cx="5330213" cy="2173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27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eaker Intr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>
            <a:extLst>
              <a:ext uri="{FF2B5EF4-FFF2-40B4-BE49-F238E27FC236}">
                <a16:creationId xmlns:a16="http://schemas.microsoft.com/office/drawing/2014/main" id="{E6E3C633-E95A-44BF-7FBA-12FD1BFD22DC}"/>
              </a:ext>
            </a:extLst>
          </p:cNvPr>
          <p:cNvSpPr/>
          <p:nvPr userDrawn="1"/>
        </p:nvSpPr>
        <p:spPr>
          <a:xfrm>
            <a:off x="0" y="0"/>
            <a:ext cx="681162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3" name="Imagen 12" descr="Una calle con edificios de fondo&#10;&#10;Descripción generada automáticamente">
            <a:extLst>
              <a:ext uri="{FF2B5EF4-FFF2-40B4-BE49-F238E27FC236}">
                <a16:creationId xmlns:a16="http://schemas.microsoft.com/office/drawing/2014/main" id="{03F8F98E-E792-0EBA-4652-F87785D0D5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2" b="25046"/>
          <a:stretch/>
        </p:blipFill>
        <p:spPr>
          <a:xfrm>
            <a:off x="74659" y="82559"/>
            <a:ext cx="1940849" cy="721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748518F-33D3-49EC-8113-D8C621711E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ltGray">
          <a:xfrm>
            <a:off x="6811620" y="0"/>
            <a:ext cx="5379415" cy="6858000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2E8AEF51-F89E-4E34-997D-1CCC5B91B2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7412" y="1204118"/>
            <a:ext cx="5378450" cy="1884363"/>
          </a:xfrm>
        </p:spPr>
        <p:txBody>
          <a:bodyPr anchor="t">
            <a:noAutofit/>
          </a:bodyPr>
          <a:lstStyle>
            <a:lvl1pPr>
              <a:defRPr sz="66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dirty="0"/>
              <a:t>Speaker Intro Slide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147BC5EC-9BCC-4DB8-9927-D8FB56A7E1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6722" y="3403600"/>
            <a:ext cx="5378795" cy="3021263"/>
          </a:xfrm>
        </p:spPr>
        <p:txBody>
          <a:bodyPr/>
          <a:lstStyle>
            <a:lvl1pPr>
              <a:defRPr/>
            </a:lvl1pPr>
            <a:lvl2pPr>
              <a:defRPr/>
            </a:lvl2pPr>
          </a:lstStyle>
          <a:p>
            <a:r>
              <a:rPr lang="en-US" dirty="0"/>
              <a:t>Introduce yourself</a:t>
            </a:r>
          </a:p>
        </p:txBody>
      </p:sp>
      <p:pic>
        <p:nvPicPr>
          <p:cNvPr id="2" name="Picture 11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B50A3341-F0F4-8BE1-E493-21B675BE65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7" y="79290"/>
            <a:ext cx="1484994" cy="7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97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F2EAD-E771-4FE5-B233-F97446E5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C872A-6457-4D78-A4CB-222090A733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57064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F70A25-C79D-466E-A51D-2875AEE3A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57064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030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ED121-9015-447A-BD23-A26434E9E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3004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28B377-9DF4-4D81-B90C-EDC75C539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5654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7423A1-1CC8-47F2-A923-8D6C8C137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8018" y="2280452"/>
            <a:ext cx="5232033" cy="35668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2B12BD-B677-4067-B39E-D346B7D06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45654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69166E-FFC9-4082-A169-13F572B39B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0064" y="2280452"/>
            <a:ext cx="5257800" cy="35668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28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9C4D0-E67D-431E-BC72-6EF4F6CC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0352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mo Slide Gre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31C36B3-C489-4CF1-90BD-F1129B6CB1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9434" y="2053621"/>
            <a:ext cx="9859116" cy="1158793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Demo Title</a:t>
            </a:r>
          </a:p>
        </p:txBody>
      </p:sp>
      <p:pic>
        <p:nvPicPr>
          <p:cNvPr id="2" name="Picture 11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7D82F3F9-A948-3FE6-DA55-E534A798CD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466" y="134840"/>
            <a:ext cx="1484994" cy="7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8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27D3CDB-9FD6-4043-877D-0A148B11EBA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EF1976-2234-4FC6-8DF8-26E5DE7F2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084172"/>
            <a:ext cx="9859116" cy="1158793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2" name="Picture 11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6EF0C1E9-DADC-8C71-7F04-60C9C95FFD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466" y="134840"/>
            <a:ext cx="1484994" cy="7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60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336823-2743-4BB6-AEB8-0446CEEDA69D}"/>
              </a:ext>
            </a:extLst>
          </p:cNvPr>
          <p:cNvSpPr/>
          <p:nvPr userDrawn="1"/>
        </p:nvSpPr>
        <p:spPr>
          <a:xfrm>
            <a:off x="0" y="5903372"/>
            <a:ext cx="12192000" cy="954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DA0C4F-CCC8-43DB-8B3F-9DAA49069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C8110-556C-4872-87BB-386BDE933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050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B25562-A34D-4D48-9643-4618184114C9}"/>
              </a:ext>
            </a:extLst>
          </p:cNvPr>
          <p:cNvSpPr txBox="1"/>
          <p:nvPr userDrawn="1"/>
        </p:nvSpPr>
        <p:spPr>
          <a:xfrm>
            <a:off x="8240177" y="6524981"/>
            <a:ext cx="3951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0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#PowerBIEspVirtualConf23</a:t>
            </a:r>
          </a:p>
        </p:txBody>
      </p:sp>
      <p:pic>
        <p:nvPicPr>
          <p:cNvPr id="10" name="Picture 9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289EFE2F-35D4-5E03-F723-F9F3FAEEBA2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545" y="5953944"/>
            <a:ext cx="1790910" cy="85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6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66" r:id="rId3"/>
    <p:sldLayoutId id="2147483652" r:id="rId4"/>
    <p:sldLayoutId id="2147483653" r:id="rId5"/>
    <p:sldLayoutId id="2147483654" r:id="rId6"/>
    <p:sldLayoutId id="2147483655" r:id="rId7"/>
    <p:sldLayoutId id="214748367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063C-B364-424F-A227-3DAD11908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Estados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financieros</a:t>
            </a:r>
            <a:r>
              <a:rPr lang="en-US" dirty="0">
                <a:solidFill>
                  <a:schemeClr val="tx1"/>
                </a:solidFill>
              </a:rPr>
              <a:t> con Power BI </a:t>
            </a:r>
            <a:r>
              <a:rPr lang="en-US" dirty="0" err="1">
                <a:solidFill>
                  <a:schemeClr val="tx1"/>
                </a:solidFill>
              </a:rPr>
              <a:t>desde</a:t>
            </a:r>
            <a:r>
              <a:rPr lang="en-US" dirty="0">
                <a:solidFill>
                  <a:schemeClr val="tx1"/>
                </a:solidFill>
              </a:rPr>
              <a:t> cero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52DC3E-95D3-440B-91B8-7B2F5521E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04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88DE-FBA7-6B5A-26CD-6C23307C7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También</a:t>
            </a:r>
            <a:r>
              <a:rPr lang="en-US" dirty="0"/>
              <a:t> se </a:t>
            </a:r>
            <a:r>
              <a:rPr lang="en-US" dirty="0" err="1"/>
              <a:t>podría</a:t>
            </a:r>
            <a:r>
              <a:rPr lang="en-US" dirty="0"/>
              <a:t> usar DAX…</a:t>
            </a:r>
          </a:p>
        </p:txBody>
      </p:sp>
    </p:spTree>
    <p:extLst>
      <p:ext uri="{BB962C8B-B14F-4D97-AF65-F5344CB8AC3E}">
        <p14:creationId xmlns:p14="http://schemas.microsoft.com/office/powerpoint/2010/main" val="3581910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0E4C2-198A-412F-A1DC-11226FC9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¿</a:t>
            </a:r>
            <a:r>
              <a:rPr lang="en-US" sz="6000" dirty="0" err="1"/>
              <a:t>Preguntas</a:t>
            </a:r>
            <a:r>
              <a:rPr lang="en-US" sz="6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07497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EAAC196-959F-6227-9395-8451EFE37F10}"/>
              </a:ext>
            </a:extLst>
          </p:cNvPr>
          <p:cNvSpPr txBox="1"/>
          <p:nvPr/>
        </p:nvSpPr>
        <p:spPr>
          <a:xfrm>
            <a:off x="0" y="1991360"/>
            <a:ext cx="1215136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>
                <a:latin typeface="Segoe UI Black"/>
                <a:ea typeface="Segoe UI Black"/>
                <a:cs typeface="Segoe UI Semilight"/>
              </a:rPr>
              <a:t>PLATA</a:t>
            </a:r>
            <a:endParaRPr lang="en-US" sz="2400" b="1">
              <a:latin typeface="Segoe UI Black"/>
              <a:ea typeface="Segoe UI Black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97D332-4928-424E-9AB1-D4870480E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199" y="43610"/>
            <a:ext cx="5557520" cy="1030042"/>
          </a:xfrm>
        </p:spPr>
        <p:txBody>
          <a:bodyPr/>
          <a:lstStyle/>
          <a:p>
            <a:r>
              <a:rPr lang="es-ES"/>
              <a:t>¡Gracias sponsors!</a:t>
            </a:r>
            <a:endParaRPr lang="en-US"/>
          </a:p>
        </p:txBody>
      </p:sp>
      <p:pic>
        <p:nvPicPr>
          <p:cNvPr id="36" name="Imagen 35" descr="Forma, Flecha, Círculo&#10;&#10;Descripción generada automáticamente">
            <a:extLst>
              <a:ext uri="{FF2B5EF4-FFF2-40B4-BE49-F238E27FC236}">
                <a16:creationId xmlns:a16="http://schemas.microsoft.com/office/drawing/2014/main" id="{79C24357-691B-45C4-B5C4-3676747B94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/>
        </p:blipFill>
        <p:spPr>
          <a:xfrm>
            <a:off x="43903" y="463615"/>
            <a:ext cx="913060" cy="1254166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DCFA4B16-6F9E-813B-3226-D882E76A12A3}"/>
              </a:ext>
            </a:extLst>
          </p:cNvPr>
          <p:cNvSpPr txBox="1"/>
          <p:nvPr/>
        </p:nvSpPr>
        <p:spPr>
          <a:xfrm>
            <a:off x="8449120" y="6047407"/>
            <a:ext cx="1443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>
                <a:latin typeface="Segoe UI" panose="020B0502040204020203" pitchFamily="34" charset="0"/>
                <a:cs typeface="Segoe UI" panose="020B0502040204020203" pitchFamily="34" charset="0"/>
              </a:rPr>
              <a:t>Colaboran</a:t>
            </a:r>
            <a:r>
              <a:rPr lang="en-US" sz="1800" b="1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es-ES"/>
          </a:p>
        </p:txBody>
      </p:sp>
      <p:pic>
        <p:nvPicPr>
          <p:cNvPr id="6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AEDB66C7-C2F2-FE36-EE22-32B242A8E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0716" y="5627921"/>
            <a:ext cx="2510883" cy="1127303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FB951D2-8DF5-B660-846B-6CFCCB9E4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434" y="-622714"/>
            <a:ext cx="3150781" cy="3150781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D0EE27F7-44BE-DE50-91BA-0D4047D94B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8755" y="3124415"/>
            <a:ext cx="2998854" cy="1043096"/>
          </a:xfrm>
          <a:prstGeom prst="rect">
            <a:avLst/>
          </a:prstGeom>
        </p:spPr>
      </p:pic>
      <p:pic>
        <p:nvPicPr>
          <p:cNvPr id="7" name="Picture 7" descr="Logo&#10;&#10;Description automatically generated">
            <a:extLst>
              <a:ext uri="{FF2B5EF4-FFF2-40B4-BE49-F238E27FC236}">
                <a16:creationId xmlns:a16="http://schemas.microsoft.com/office/drawing/2014/main" id="{710671B6-6857-FD72-5151-6357C71BE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143" y="4741465"/>
            <a:ext cx="2007782" cy="899054"/>
          </a:xfrm>
          <a:prstGeom prst="rect">
            <a:avLst/>
          </a:prstGeom>
        </p:spPr>
      </p:pic>
      <p:pic>
        <p:nvPicPr>
          <p:cNvPr id="8" name="Picture 8" descr="Logo&#10;&#10;Description automatically generated">
            <a:extLst>
              <a:ext uri="{FF2B5EF4-FFF2-40B4-BE49-F238E27FC236}">
                <a16:creationId xmlns:a16="http://schemas.microsoft.com/office/drawing/2014/main" id="{888690E0-59F0-2BBD-B736-0838C6EA40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6865" y="4567655"/>
            <a:ext cx="2433084" cy="1069467"/>
          </a:xfrm>
          <a:prstGeom prst="rect">
            <a:avLst/>
          </a:prstGeom>
        </p:spPr>
      </p:pic>
      <p:pic>
        <p:nvPicPr>
          <p:cNvPr id="9" name="Picture 9" descr="Logo&#10;&#10;Description automatically generated">
            <a:extLst>
              <a:ext uri="{FF2B5EF4-FFF2-40B4-BE49-F238E27FC236}">
                <a16:creationId xmlns:a16="http://schemas.microsoft.com/office/drawing/2014/main" id="{ACE514C7-45A9-041C-F6F6-558F473D69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6772" y="4647014"/>
            <a:ext cx="2663456" cy="937330"/>
          </a:xfrm>
          <a:prstGeom prst="rect">
            <a:avLst/>
          </a:prstGeom>
        </p:spPr>
      </p:pic>
      <p:pic>
        <p:nvPicPr>
          <p:cNvPr id="10" name="Graphic 10">
            <a:extLst>
              <a:ext uri="{FF2B5EF4-FFF2-40B4-BE49-F238E27FC236}">
                <a16:creationId xmlns:a16="http://schemas.microsoft.com/office/drawing/2014/main" id="{51730CAE-A73B-5D83-007F-A2089EDAEC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6613" y="2989662"/>
            <a:ext cx="2778641" cy="941291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FFFDA1D8-F053-D1D3-6AB6-7E62F7D365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4167" y="3280823"/>
            <a:ext cx="2741650" cy="449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8A1F7D5A-4277-C0F0-7DC4-09DCBF57DB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47027" y="3335528"/>
            <a:ext cx="2743200" cy="335090"/>
          </a:xfrm>
          <a:prstGeom prst="rect">
            <a:avLst/>
          </a:prstGeom>
        </p:spPr>
      </p:pic>
      <p:pic>
        <p:nvPicPr>
          <p:cNvPr id="13" name="Picture 13" descr="Logo&#10;&#10;Description automatically generated">
            <a:extLst>
              <a:ext uri="{FF2B5EF4-FFF2-40B4-BE49-F238E27FC236}">
                <a16:creationId xmlns:a16="http://schemas.microsoft.com/office/drawing/2014/main" id="{8C1AB4E9-0242-9206-CFDF-F7B58010BAE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-47" r="62355" b="1471"/>
          <a:stretch/>
        </p:blipFill>
        <p:spPr>
          <a:xfrm>
            <a:off x="9223357" y="4484480"/>
            <a:ext cx="1988910" cy="686534"/>
          </a:xfrm>
          <a:prstGeom prst="rect">
            <a:avLst/>
          </a:prstGeom>
        </p:spPr>
      </p:pic>
      <p:pic>
        <p:nvPicPr>
          <p:cNvPr id="15" name="Picture 13" descr="Logo&#10;&#10;Description automatically generated">
            <a:extLst>
              <a:ext uri="{FF2B5EF4-FFF2-40B4-BE49-F238E27FC236}">
                <a16:creationId xmlns:a16="http://schemas.microsoft.com/office/drawing/2014/main" id="{5579EF62-BAA8-2CD4-EC84-22CF3047AE7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8031" t="-386" r="-154" b="827"/>
          <a:stretch/>
        </p:blipFill>
        <p:spPr>
          <a:xfrm>
            <a:off x="8605286" y="5120109"/>
            <a:ext cx="3067257" cy="639524"/>
          </a:xfrm>
          <a:prstGeom prst="rect">
            <a:avLst/>
          </a:prstGeom>
        </p:spPr>
      </p:pic>
      <p:pic>
        <p:nvPicPr>
          <p:cNvPr id="16" name="Picture 16" descr="Logo, icon&#10;&#10;Description automatically generated">
            <a:extLst>
              <a:ext uri="{FF2B5EF4-FFF2-40B4-BE49-F238E27FC236}">
                <a16:creationId xmlns:a16="http://schemas.microsoft.com/office/drawing/2014/main" id="{45CF0723-9D3E-32DD-7DE9-C8B9A24B4A8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14925" y="2945481"/>
            <a:ext cx="1166038" cy="1424707"/>
          </a:xfrm>
          <a:prstGeom prst="rect">
            <a:avLst/>
          </a:prstGeom>
        </p:spPr>
      </p:pic>
      <p:pic>
        <p:nvPicPr>
          <p:cNvPr id="19" name="Imagen 34" descr="Forma, Flecha, Círculo&#10;&#10;Descripción generada automáticamente">
            <a:extLst>
              <a:ext uri="{FF2B5EF4-FFF2-40B4-BE49-F238E27FC236}">
                <a16:creationId xmlns:a16="http://schemas.microsoft.com/office/drawing/2014/main" id="{09065F91-119B-2D34-BEE6-7E918B190C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0" r="34388"/>
          <a:stretch/>
        </p:blipFill>
        <p:spPr>
          <a:xfrm>
            <a:off x="4710676" y="1716314"/>
            <a:ext cx="835443" cy="118347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8731291-17B0-30CF-19BD-85AD15A4EF7D}"/>
              </a:ext>
            </a:extLst>
          </p:cNvPr>
          <p:cNvSpPr txBox="1"/>
          <p:nvPr/>
        </p:nvSpPr>
        <p:spPr>
          <a:xfrm>
            <a:off x="-10160" y="101599"/>
            <a:ext cx="965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>
                <a:latin typeface="Segoe UI Black"/>
                <a:ea typeface="Segoe UI Black"/>
                <a:cs typeface="Segoe UI Semilight"/>
              </a:rPr>
              <a:t>ORO</a:t>
            </a:r>
            <a:endParaRPr lang="en-US" sz="2400" b="1">
              <a:latin typeface="Segoe UI Black"/>
              <a:ea typeface="Segoe UI Black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C5DC47F-8EF8-75BF-2383-C340764CACE4}"/>
              </a:ext>
            </a:extLst>
          </p:cNvPr>
          <p:cNvCxnSpPr/>
          <p:nvPr/>
        </p:nvCxnSpPr>
        <p:spPr>
          <a:xfrm>
            <a:off x="41704" y="1685377"/>
            <a:ext cx="4475005" cy="28592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58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230D47-671E-4EB5-CAA2-AF063F85FF01}"/>
              </a:ext>
            </a:extLst>
          </p:cNvPr>
          <p:cNvSpPr txBox="1"/>
          <p:nvPr/>
        </p:nvSpPr>
        <p:spPr>
          <a:xfrm>
            <a:off x="976499" y="2872899"/>
            <a:ext cx="4243589" cy="33206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Alicante 30 Abril</a:t>
            </a:r>
          </a:p>
          <a:p>
            <a:pPr marL="11430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Barcelona 1 Oct</a:t>
            </a:r>
          </a:p>
          <a:p>
            <a:pPr marL="11430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Bilbao 29 Oct</a:t>
            </a:r>
          </a:p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Madrid 26 Nov</a:t>
            </a:r>
          </a:p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Segoe UI"/>
                <a:cs typeface="Segoe UI"/>
              </a:rPr>
              <a:t>Sorpresa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/>
                <a:cs typeface="Segoe UI"/>
              </a:rPr>
              <a:t> 17 Ene</a:t>
            </a:r>
            <a:endParaRPr 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/>
              <a:cs typeface="Segoe UI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03AA7A83-5D17-7A45-3301-F2B615C86E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4" b="303"/>
          <a:stretch/>
        </p:blipFill>
        <p:spPr>
          <a:xfrm>
            <a:off x="4754881" y="0"/>
            <a:ext cx="7437120" cy="68580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F5C6FC5-39BE-169D-94F8-6FCAEBA29BA8}"/>
              </a:ext>
            </a:extLst>
          </p:cNvPr>
          <p:cNvSpPr/>
          <p:nvPr/>
        </p:nvSpPr>
        <p:spPr>
          <a:xfrm>
            <a:off x="437322" y="2494721"/>
            <a:ext cx="3866321" cy="170195"/>
          </a:xfrm>
          <a:prstGeom prst="rect">
            <a:avLst/>
          </a:prstGeom>
          <a:solidFill>
            <a:srgbClr val="FFC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76D4C0C-AD04-5E72-50E1-5B17AF7E2080}"/>
              </a:ext>
            </a:extLst>
          </p:cNvPr>
          <p:cNvSpPr/>
          <p:nvPr/>
        </p:nvSpPr>
        <p:spPr>
          <a:xfrm>
            <a:off x="9286875" y="2381594"/>
            <a:ext cx="1196654" cy="1752256"/>
          </a:xfrm>
          <a:custGeom>
            <a:avLst/>
            <a:gdLst>
              <a:gd name="connsiteX0" fmla="*/ 0 w 1196654"/>
              <a:gd name="connsiteY0" fmla="*/ 1752256 h 1752256"/>
              <a:gd name="connsiteX1" fmla="*/ 152400 w 1196654"/>
              <a:gd name="connsiteY1" fmla="*/ 675931 h 1752256"/>
              <a:gd name="connsiteX2" fmla="*/ 609600 w 1196654"/>
              <a:gd name="connsiteY2" fmla="*/ 133006 h 1752256"/>
              <a:gd name="connsiteX3" fmla="*/ 1123950 w 1196654"/>
              <a:gd name="connsiteY3" fmla="*/ 9181 h 1752256"/>
              <a:gd name="connsiteX4" fmla="*/ 1181100 w 1196654"/>
              <a:gd name="connsiteY4" fmla="*/ 18706 h 175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6654" h="1752256">
                <a:moveTo>
                  <a:pt x="0" y="1752256"/>
                </a:moveTo>
                <a:cubicBezTo>
                  <a:pt x="25400" y="1349031"/>
                  <a:pt x="50800" y="945806"/>
                  <a:pt x="152400" y="675931"/>
                </a:cubicBezTo>
                <a:cubicBezTo>
                  <a:pt x="254000" y="406056"/>
                  <a:pt x="447675" y="244131"/>
                  <a:pt x="609600" y="133006"/>
                </a:cubicBezTo>
                <a:cubicBezTo>
                  <a:pt x="771525" y="21881"/>
                  <a:pt x="1028700" y="28231"/>
                  <a:pt x="1123950" y="9181"/>
                </a:cubicBezTo>
                <a:cubicBezTo>
                  <a:pt x="1219200" y="-9869"/>
                  <a:pt x="1200150" y="4418"/>
                  <a:pt x="1181100" y="18706"/>
                </a:cubicBezTo>
              </a:path>
            </a:pathLst>
          </a:custGeom>
          <a:noFill/>
          <a:ln w="571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F2ED807E-B03D-015B-AC27-95D566B752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470" y="3756990"/>
            <a:ext cx="589417" cy="589417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0E248B-5FA9-7694-727F-00603F70B465}"/>
              </a:ext>
            </a:extLst>
          </p:cNvPr>
          <p:cNvSpPr/>
          <p:nvPr/>
        </p:nvSpPr>
        <p:spPr>
          <a:xfrm>
            <a:off x="8286750" y="1295400"/>
            <a:ext cx="2009775" cy="1095375"/>
          </a:xfrm>
          <a:custGeom>
            <a:avLst/>
            <a:gdLst>
              <a:gd name="connsiteX0" fmla="*/ 2009775 w 2009775"/>
              <a:gd name="connsiteY0" fmla="*/ 1095375 h 1095375"/>
              <a:gd name="connsiteX1" fmla="*/ 990600 w 2009775"/>
              <a:gd name="connsiteY1" fmla="*/ 847725 h 1095375"/>
              <a:gd name="connsiteX2" fmla="*/ 485775 w 2009775"/>
              <a:gd name="connsiteY2" fmla="*/ 628650 h 1095375"/>
              <a:gd name="connsiteX3" fmla="*/ 0 w 2009775"/>
              <a:gd name="connsiteY3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775" h="1095375">
                <a:moveTo>
                  <a:pt x="2009775" y="1095375"/>
                </a:moveTo>
                <a:cubicBezTo>
                  <a:pt x="1627187" y="1010443"/>
                  <a:pt x="1244600" y="925512"/>
                  <a:pt x="990600" y="847725"/>
                </a:cubicBezTo>
                <a:cubicBezTo>
                  <a:pt x="736600" y="769938"/>
                  <a:pt x="650875" y="769937"/>
                  <a:pt x="485775" y="628650"/>
                </a:cubicBezTo>
                <a:cubicBezTo>
                  <a:pt x="320675" y="487363"/>
                  <a:pt x="160337" y="243681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1DB36A9-0653-0C5D-3E49-7CD6BB36D423}"/>
              </a:ext>
            </a:extLst>
          </p:cNvPr>
          <p:cNvSpPr/>
          <p:nvPr/>
        </p:nvSpPr>
        <p:spPr>
          <a:xfrm>
            <a:off x="7991475" y="1295400"/>
            <a:ext cx="339810" cy="1666875"/>
          </a:xfrm>
          <a:custGeom>
            <a:avLst/>
            <a:gdLst>
              <a:gd name="connsiteX0" fmla="*/ 333375 w 339810"/>
              <a:gd name="connsiteY0" fmla="*/ 0 h 1666875"/>
              <a:gd name="connsiteX1" fmla="*/ 295275 w 339810"/>
              <a:gd name="connsiteY1" fmla="*/ 914400 h 1666875"/>
              <a:gd name="connsiteX2" fmla="*/ 0 w 339810"/>
              <a:gd name="connsiteY2" fmla="*/ 1666875 h 1666875"/>
              <a:gd name="connsiteX3" fmla="*/ 0 w 339810"/>
              <a:gd name="connsiteY3" fmla="*/ 1666875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810" h="1666875">
                <a:moveTo>
                  <a:pt x="333375" y="0"/>
                </a:moveTo>
                <a:cubicBezTo>
                  <a:pt x="342106" y="318294"/>
                  <a:pt x="350838" y="636588"/>
                  <a:pt x="295275" y="914400"/>
                </a:cubicBezTo>
                <a:cubicBezTo>
                  <a:pt x="239712" y="1192213"/>
                  <a:pt x="0" y="1666875"/>
                  <a:pt x="0" y="1666875"/>
                </a:cubicBezTo>
                <a:lnTo>
                  <a:pt x="0" y="1666875"/>
                </a:lnTo>
              </a:path>
            </a:pathLst>
          </a:custGeom>
          <a:noFill/>
          <a:ln w="571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6205345D-EEEA-58FE-A64A-DCDB77A029D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462" y="2494721"/>
            <a:ext cx="589417" cy="589417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0605ADD1-482C-CCA1-2FA0-44488F6AF7D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478" y="1905304"/>
            <a:ext cx="589417" cy="589417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4920234F-020A-CBFA-81A9-4837E04C10DE}"/>
              </a:ext>
            </a:extLst>
          </p:cNvPr>
          <p:cNvGrpSpPr/>
          <p:nvPr/>
        </p:nvGrpSpPr>
        <p:grpSpPr>
          <a:xfrm>
            <a:off x="10711106" y="1732571"/>
            <a:ext cx="878446" cy="878446"/>
            <a:chOff x="2184434" y="4236726"/>
            <a:chExt cx="2352074" cy="2352074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30C88AB-9AC6-9E2E-C25A-D96F7B49653F}"/>
                </a:ext>
              </a:extLst>
            </p:cNvPr>
            <p:cNvGrpSpPr/>
            <p:nvPr/>
          </p:nvGrpSpPr>
          <p:grpSpPr>
            <a:xfrm>
              <a:off x="2184434" y="4236726"/>
              <a:ext cx="2352074" cy="2352074"/>
              <a:chOff x="2184434" y="4236726"/>
              <a:chExt cx="2352074" cy="2352074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58C63F6-ABDD-E2AE-82BD-1FA9AA1D0B82}"/>
                  </a:ext>
                </a:extLst>
              </p:cNvPr>
              <p:cNvSpPr/>
              <p:nvPr/>
            </p:nvSpPr>
            <p:spPr>
              <a:xfrm>
                <a:off x="2184434" y="4236726"/>
                <a:ext cx="2352074" cy="23520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48C9688-5DF5-18FC-26D6-8BE94EFEF03F}"/>
                  </a:ext>
                </a:extLst>
              </p:cNvPr>
              <p:cNvGrpSpPr/>
              <p:nvPr/>
            </p:nvGrpSpPr>
            <p:grpSpPr>
              <a:xfrm>
                <a:off x="2529639" y="4553356"/>
                <a:ext cx="1661663" cy="1661663"/>
                <a:chOff x="7390356" y="434804"/>
                <a:chExt cx="4876190" cy="4876190"/>
              </a:xfrm>
            </p:grpSpPr>
            <p:pic>
              <p:nvPicPr>
                <p:cNvPr id="33" name="Picture 32" descr="Icon&#10;&#10;Description automatically generated">
                  <a:extLst>
                    <a:ext uri="{FF2B5EF4-FFF2-40B4-BE49-F238E27FC236}">
                      <a16:creationId xmlns:a16="http://schemas.microsoft.com/office/drawing/2014/main" id="{C5447F5D-E0BC-E2DD-C277-5DD59D6C2B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90356" y="434804"/>
                  <a:ext cx="4876190" cy="4876190"/>
                </a:xfrm>
                <a:prstGeom prst="rect">
                  <a:avLst/>
                </a:prstGeom>
              </p:spPr>
            </p:pic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AF39F73-CB00-1659-428A-53D374459A70}"/>
                    </a:ext>
                  </a:extLst>
                </p:cNvPr>
                <p:cNvSpPr/>
                <p:nvPr/>
              </p:nvSpPr>
              <p:spPr>
                <a:xfrm>
                  <a:off x="8161380" y="2579818"/>
                  <a:ext cx="3345093" cy="1468651"/>
                </a:xfrm>
                <a:prstGeom prst="rect">
                  <a:avLst/>
                </a:prstGeom>
                <a:solidFill>
                  <a:srgbClr val="FFF5F5"/>
                </a:solidFill>
                <a:ln>
                  <a:solidFill>
                    <a:srgbClr val="FFF5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1C7C22A-3338-3C1C-9C30-84C23246FA24}"/>
                </a:ext>
              </a:extLst>
            </p:cNvPr>
            <p:cNvSpPr txBox="1"/>
            <p:nvPr/>
          </p:nvSpPr>
          <p:spPr>
            <a:xfrm>
              <a:off x="2679607" y="5017606"/>
              <a:ext cx="1286601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OCT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06810CD-417E-FD55-FA90-02E7E23B3BC4}"/>
                </a:ext>
              </a:extLst>
            </p:cNvPr>
            <p:cNvSpPr txBox="1"/>
            <p:nvPr/>
          </p:nvSpPr>
          <p:spPr>
            <a:xfrm>
              <a:off x="3032644" y="5480655"/>
              <a:ext cx="739103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DE1E6EB-0C77-831C-235A-9A8061E8D323}"/>
              </a:ext>
            </a:extLst>
          </p:cNvPr>
          <p:cNvGrpSpPr/>
          <p:nvPr/>
        </p:nvGrpSpPr>
        <p:grpSpPr>
          <a:xfrm>
            <a:off x="5819077" y="5445742"/>
            <a:ext cx="878446" cy="878446"/>
            <a:chOff x="2184434" y="4236726"/>
            <a:chExt cx="2352074" cy="2352075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E191851-DB3A-85FF-CE2B-00F01CEE959E}"/>
                </a:ext>
              </a:extLst>
            </p:cNvPr>
            <p:cNvGrpSpPr/>
            <p:nvPr/>
          </p:nvGrpSpPr>
          <p:grpSpPr>
            <a:xfrm>
              <a:off x="2184434" y="4236726"/>
              <a:ext cx="2352074" cy="2352075"/>
              <a:chOff x="2184434" y="4236726"/>
              <a:chExt cx="2352074" cy="2352075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D4EEE417-09C1-8CDB-31C6-D703D099AE3F}"/>
                  </a:ext>
                </a:extLst>
              </p:cNvPr>
              <p:cNvSpPr/>
              <p:nvPr/>
            </p:nvSpPr>
            <p:spPr>
              <a:xfrm>
                <a:off x="2184434" y="4236726"/>
                <a:ext cx="2352074" cy="2352075"/>
              </a:xfrm>
              <a:prstGeom prst="ellipse">
                <a:avLst/>
              </a:prstGeom>
              <a:solidFill>
                <a:srgbClr val="89C8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0C6B5D4D-9A6B-DA1C-BB9F-1254D15A909E}"/>
                  </a:ext>
                </a:extLst>
              </p:cNvPr>
              <p:cNvGrpSpPr/>
              <p:nvPr/>
            </p:nvGrpSpPr>
            <p:grpSpPr>
              <a:xfrm>
                <a:off x="2529639" y="4553356"/>
                <a:ext cx="1661663" cy="1661663"/>
                <a:chOff x="7390356" y="434804"/>
                <a:chExt cx="4876190" cy="4876190"/>
              </a:xfrm>
            </p:grpSpPr>
            <p:pic>
              <p:nvPicPr>
                <p:cNvPr id="55" name="Picture 54" descr="Icon&#10;&#10;Description automatically generated">
                  <a:extLst>
                    <a:ext uri="{FF2B5EF4-FFF2-40B4-BE49-F238E27FC236}">
                      <a16:creationId xmlns:a16="http://schemas.microsoft.com/office/drawing/2014/main" id="{AF25FDE4-755E-A928-6410-218A839738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90356" y="434804"/>
                  <a:ext cx="4876190" cy="487619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</p:pic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055BA4CD-D756-480F-4162-DF62BC602084}"/>
                    </a:ext>
                  </a:extLst>
                </p:cNvPr>
                <p:cNvSpPr/>
                <p:nvPr/>
              </p:nvSpPr>
              <p:spPr>
                <a:xfrm>
                  <a:off x="8161380" y="2579818"/>
                  <a:ext cx="3345093" cy="1468651"/>
                </a:xfrm>
                <a:prstGeom prst="rect">
                  <a:avLst/>
                </a:prstGeom>
                <a:solidFill>
                  <a:srgbClr val="FFF5F5"/>
                </a:solidFill>
                <a:ln>
                  <a:solidFill>
                    <a:srgbClr val="FFF5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C7566BC-CC78-AD1B-84D1-22FF93D9ED73}"/>
                </a:ext>
              </a:extLst>
            </p:cNvPr>
            <p:cNvSpPr txBox="1"/>
            <p:nvPr/>
          </p:nvSpPr>
          <p:spPr>
            <a:xfrm>
              <a:off x="2715907" y="5012477"/>
              <a:ext cx="1258444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ENE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B50CD4E-A88E-0F5C-27DB-47A4B2E1C9E1}"/>
                </a:ext>
              </a:extLst>
            </p:cNvPr>
            <p:cNvSpPr txBox="1"/>
            <p:nvPr/>
          </p:nvSpPr>
          <p:spPr>
            <a:xfrm>
              <a:off x="2850558" y="5458102"/>
              <a:ext cx="983749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ES" sz="1400" dirty="0">
                  <a:solidFill>
                    <a:prstClr val="black"/>
                  </a:solidFill>
                  <a:latin typeface="Calibri Light" panose="020F0302020204030204"/>
                </a:rPr>
                <a:t>1</a:t>
              </a:r>
              <a:r>
                <a:rPr lang="en-US" sz="1400" dirty="0">
                  <a:solidFill>
                    <a:prstClr val="black"/>
                  </a:solidFill>
                  <a:latin typeface="Calibri Light" panose="020F0302020204030204"/>
                </a:rPr>
                <a:t>7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4657718-6434-762E-1946-B9D68698845C}"/>
              </a:ext>
            </a:extLst>
          </p:cNvPr>
          <p:cNvGrpSpPr/>
          <p:nvPr/>
        </p:nvGrpSpPr>
        <p:grpSpPr>
          <a:xfrm>
            <a:off x="9562152" y="3960802"/>
            <a:ext cx="878446" cy="878446"/>
            <a:chOff x="2184434" y="4236726"/>
            <a:chExt cx="2352074" cy="2352074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8E00A885-CD3F-FC70-8111-8BD0FCB1815D}"/>
                </a:ext>
              </a:extLst>
            </p:cNvPr>
            <p:cNvGrpSpPr/>
            <p:nvPr/>
          </p:nvGrpSpPr>
          <p:grpSpPr>
            <a:xfrm>
              <a:off x="2184434" y="4236726"/>
              <a:ext cx="2352074" cy="2352074"/>
              <a:chOff x="2184434" y="4236726"/>
              <a:chExt cx="2352074" cy="2352074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95F692ED-0AD1-1B2F-175F-EB0C81563D50}"/>
                  </a:ext>
                </a:extLst>
              </p:cNvPr>
              <p:cNvSpPr/>
              <p:nvPr/>
            </p:nvSpPr>
            <p:spPr>
              <a:xfrm>
                <a:off x="2184434" y="4236726"/>
                <a:ext cx="2352074" cy="23520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91639839-CD03-2741-E43C-C7827B93DD6B}"/>
                  </a:ext>
                </a:extLst>
              </p:cNvPr>
              <p:cNvGrpSpPr/>
              <p:nvPr/>
            </p:nvGrpSpPr>
            <p:grpSpPr>
              <a:xfrm>
                <a:off x="2529639" y="4553356"/>
                <a:ext cx="1661663" cy="1661663"/>
                <a:chOff x="7390356" y="434804"/>
                <a:chExt cx="4876190" cy="4876190"/>
              </a:xfrm>
            </p:grpSpPr>
            <p:pic>
              <p:nvPicPr>
                <p:cNvPr id="63" name="Picture 62" descr="Icon&#10;&#10;Description automatically generated">
                  <a:extLst>
                    <a:ext uri="{FF2B5EF4-FFF2-40B4-BE49-F238E27FC236}">
                      <a16:creationId xmlns:a16="http://schemas.microsoft.com/office/drawing/2014/main" id="{BBF2C4BB-0A9D-D0AF-AAE0-A2DAE7C22F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90356" y="434804"/>
                  <a:ext cx="4876190" cy="4876190"/>
                </a:xfrm>
                <a:prstGeom prst="rect">
                  <a:avLst/>
                </a:prstGeom>
              </p:spPr>
            </p:pic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45D8C367-5AE1-7178-FEA3-2F0D08B15A03}"/>
                    </a:ext>
                  </a:extLst>
                </p:cNvPr>
                <p:cNvSpPr/>
                <p:nvPr/>
              </p:nvSpPr>
              <p:spPr>
                <a:xfrm>
                  <a:off x="8161380" y="2579818"/>
                  <a:ext cx="3345093" cy="1468651"/>
                </a:xfrm>
                <a:prstGeom prst="rect">
                  <a:avLst/>
                </a:prstGeom>
                <a:solidFill>
                  <a:srgbClr val="FFF5F5"/>
                </a:solidFill>
                <a:ln>
                  <a:solidFill>
                    <a:srgbClr val="FFF5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F89B716-D455-3497-D908-20EB3CF7BEAE}"/>
                </a:ext>
              </a:extLst>
            </p:cNvPr>
            <p:cNvSpPr txBox="1"/>
            <p:nvPr/>
          </p:nvSpPr>
          <p:spPr>
            <a:xfrm>
              <a:off x="2628600" y="5017606"/>
              <a:ext cx="1511680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ABR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CE245A7-2114-851E-B771-626291B5736D}"/>
                </a:ext>
              </a:extLst>
            </p:cNvPr>
            <p:cNvSpPr txBox="1"/>
            <p:nvPr/>
          </p:nvSpPr>
          <p:spPr>
            <a:xfrm>
              <a:off x="2872594" y="5458102"/>
              <a:ext cx="1069591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30</a:t>
              </a:r>
            </a:p>
          </p:txBody>
        </p:sp>
      </p:grp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B4B17E3-B145-9ACA-306D-48D7295EADC0}"/>
              </a:ext>
            </a:extLst>
          </p:cNvPr>
          <p:cNvCxnSpPr>
            <a:cxnSpLocks/>
            <a:endCxn id="74" idx="4"/>
          </p:cNvCxnSpPr>
          <p:nvPr/>
        </p:nvCxnSpPr>
        <p:spPr>
          <a:xfrm>
            <a:off x="755519" y="3248025"/>
            <a:ext cx="18222" cy="2806373"/>
          </a:xfrm>
          <a:prstGeom prst="line">
            <a:avLst/>
          </a:prstGeom>
          <a:noFill/>
          <a:ln w="57150">
            <a:solidFill>
              <a:srgbClr val="FE585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D5C64C6C-05CA-2DAE-925F-C632CAF6238A}"/>
              </a:ext>
            </a:extLst>
          </p:cNvPr>
          <p:cNvSpPr/>
          <p:nvPr/>
        </p:nvSpPr>
        <p:spPr>
          <a:xfrm>
            <a:off x="632599" y="3130456"/>
            <a:ext cx="242631" cy="2426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F009B06-460F-056E-75F2-2E0CF444832A}"/>
              </a:ext>
            </a:extLst>
          </p:cNvPr>
          <p:cNvSpPr/>
          <p:nvPr/>
        </p:nvSpPr>
        <p:spPr>
          <a:xfrm>
            <a:off x="652425" y="5811767"/>
            <a:ext cx="242631" cy="242631"/>
          </a:xfrm>
          <a:prstGeom prst="ellipse">
            <a:avLst/>
          </a:prstGeom>
          <a:solidFill>
            <a:srgbClr val="FE5857"/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7C51E9-53A8-8A7F-B77F-E75F09B93DDC}"/>
              </a:ext>
            </a:extLst>
          </p:cNvPr>
          <p:cNvSpPr/>
          <p:nvPr/>
        </p:nvSpPr>
        <p:spPr>
          <a:xfrm>
            <a:off x="634203" y="3808639"/>
            <a:ext cx="242631" cy="2426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D87839-B5F2-0D8D-9BBD-00BCC051C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3944" y="5350470"/>
            <a:ext cx="4368602" cy="9312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istral" panose="03090702030407020403" pitchFamily="66" charset="0"/>
                <a:ea typeface="+mn-ea"/>
                <a:cs typeface="+mn-cs"/>
              </a:rPr>
              <a:t>Power BI Days Tour</a:t>
            </a:r>
          </a:p>
        </p:txBody>
      </p:sp>
      <p:pic>
        <p:nvPicPr>
          <p:cNvPr id="15" name="Picture 21" descr="Icon&#10;&#10;Description automatically generated">
            <a:extLst>
              <a:ext uri="{FF2B5EF4-FFF2-40B4-BE49-F238E27FC236}">
                <a16:creationId xmlns:a16="http://schemas.microsoft.com/office/drawing/2014/main" id="{939682EF-00DA-F971-9010-411409161BE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639" y="764208"/>
            <a:ext cx="589417" cy="589417"/>
          </a:xfrm>
          <a:prstGeom prst="rect">
            <a:avLst/>
          </a:prstGeom>
        </p:spPr>
      </p:pic>
      <p:grpSp>
        <p:nvGrpSpPr>
          <p:cNvPr id="16" name="Group 39">
            <a:extLst>
              <a:ext uri="{FF2B5EF4-FFF2-40B4-BE49-F238E27FC236}">
                <a16:creationId xmlns:a16="http://schemas.microsoft.com/office/drawing/2014/main" id="{A0270244-457E-B6E6-7A60-B733BF4FC19C}"/>
              </a:ext>
            </a:extLst>
          </p:cNvPr>
          <p:cNvGrpSpPr/>
          <p:nvPr/>
        </p:nvGrpSpPr>
        <p:grpSpPr>
          <a:xfrm>
            <a:off x="8408429" y="129496"/>
            <a:ext cx="878446" cy="878446"/>
            <a:chOff x="2184434" y="4236726"/>
            <a:chExt cx="2352074" cy="2352074"/>
          </a:xfrm>
        </p:grpSpPr>
        <p:grpSp>
          <p:nvGrpSpPr>
            <p:cNvPr id="17" name="Group 38">
              <a:extLst>
                <a:ext uri="{FF2B5EF4-FFF2-40B4-BE49-F238E27FC236}">
                  <a16:creationId xmlns:a16="http://schemas.microsoft.com/office/drawing/2014/main" id="{BBF157B7-0B89-42C4-A4CD-C18CC40D925E}"/>
                </a:ext>
              </a:extLst>
            </p:cNvPr>
            <p:cNvGrpSpPr/>
            <p:nvPr/>
          </p:nvGrpSpPr>
          <p:grpSpPr>
            <a:xfrm>
              <a:off x="2184434" y="4236726"/>
              <a:ext cx="2352074" cy="2352074"/>
              <a:chOff x="2184434" y="4236726"/>
              <a:chExt cx="2352074" cy="2352074"/>
            </a:xfrm>
          </p:grpSpPr>
          <p:sp>
            <p:nvSpPr>
              <p:cNvPr id="20" name="Oval 35">
                <a:extLst>
                  <a:ext uri="{FF2B5EF4-FFF2-40B4-BE49-F238E27FC236}">
                    <a16:creationId xmlns:a16="http://schemas.microsoft.com/office/drawing/2014/main" id="{75280A5E-326A-B9BE-68DF-C9022515DFB3}"/>
                  </a:ext>
                </a:extLst>
              </p:cNvPr>
              <p:cNvSpPr/>
              <p:nvPr/>
            </p:nvSpPr>
            <p:spPr>
              <a:xfrm>
                <a:off x="2184434" y="4236726"/>
                <a:ext cx="2352074" cy="23520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5" name="Group 34">
                <a:extLst>
                  <a:ext uri="{FF2B5EF4-FFF2-40B4-BE49-F238E27FC236}">
                    <a16:creationId xmlns:a16="http://schemas.microsoft.com/office/drawing/2014/main" id="{E0D005C8-EC97-4CCB-22FF-A506EF3F4335}"/>
                  </a:ext>
                </a:extLst>
              </p:cNvPr>
              <p:cNvGrpSpPr/>
              <p:nvPr/>
            </p:nvGrpSpPr>
            <p:grpSpPr>
              <a:xfrm>
                <a:off x="2529639" y="4553356"/>
                <a:ext cx="1661663" cy="1661663"/>
                <a:chOff x="7390356" y="434804"/>
                <a:chExt cx="4876190" cy="4876190"/>
              </a:xfrm>
            </p:grpSpPr>
            <p:pic>
              <p:nvPicPr>
                <p:cNvPr id="26" name="Picture 32" descr="Icon&#10;&#10;Description automatically generated">
                  <a:extLst>
                    <a:ext uri="{FF2B5EF4-FFF2-40B4-BE49-F238E27FC236}">
                      <a16:creationId xmlns:a16="http://schemas.microsoft.com/office/drawing/2014/main" id="{CE40AD6F-6F0A-999B-F0D8-DE44A8CB4F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90356" y="434804"/>
                  <a:ext cx="4876190" cy="4876190"/>
                </a:xfrm>
                <a:prstGeom prst="rect">
                  <a:avLst/>
                </a:prstGeom>
              </p:spPr>
            </p:pic>
            <p:sp>
              <p:nvSpPr>
                <p:cNvPr id="27" name="Rectangle 33">
                  <a:extLst>
                    <a:ext uri="{FF2B5EF4-FFF2-40B4-BE49-F238E27FC236}">
                      <a16:creationId xmlns:a16="http://schemas.microsoft.com/office/drawing/2014/main" id="{DE4EE160-0BED-DBA8-A920-E1FF69098784}"/>
                    </a:ext>
                  </a:extLst>
                </p:cNvPr>
                <p:cNvSpPr/>
                <p:nvPr/>
              </p:nvSpPr>
              <p:spPr>
                <a:xfrm>
                  <a:off x="8161380" y="2579818"/>
                  <a:ext cx="3345093" cy="1468651"/>
                </a:xfrm>
                <a:prstGeom prst="rect">
                  <a:avLst/>
                </a:prstGeom>
                <a:solidFill>
                  <a:srgbClr val="FFF5F5"/>
                </a:solidFill>
                <a:ln>
                  <a:solidFill>
                    <a:srgbClr val="FFF5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TextBox 36">
              <a:extLst>
                <a:ext uri="{FF2B5EF4-FFF2-40B4-BE49-F238E27FC236}">
                  <a16:creationId xmlns:a16="http://schemas.microsoft.com/office/drawing/2014/main" id="{CBEB12ED-A8F5-FC3D-E0BB-7F8A9EF071CA}"/>
                </a:ext>
              </a:extLst>
            </p:cNvPr>
            <p:cNvSpPr txBox="1"/>
            <p:nvPr/>
          </p:nvSpPr>
          <p:spPr>
            <a:xfrm>
              <a:off x="2679607" y="5017606"/>
              <a:ext cx="1286601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OCT</a:t>
              </a:r>
            </a:p>
          </p:txBody>
        </p:sp>
        <p:sp>
          <p:nvSpPr>
            <p:cNvPr id="19" name="TextBox 37">
              <a:extLst>
                <a:ext uri="{FF2B5EF4-FFF2-40B4-BE49-F238E27FC236}">
                  <a16:creationId xmlns:a16="http://schemas.microsoft.com/office/drawing/2014/main" id="{1EEE04BA-2E7C-ED1A-DAE1-C48178739D15}"/>
                </a:ext>
              </a:extLst>
            </p:cNvPr>
            <p:cNvSpPr txBox="1"/>
            <p:nvPr/>
          </p:nvSpPr>
          <p:spPr>
            <a:xfrm>
              <a:off x="2803543" y="5505979"/>
              <a:ext cx="1007598" cy="82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29</a:t>
              </a:r>
            </a:p>
          </p:txBody>
        </p:sp>
      </p:grpSp>
      <p:sp>
        <p:nvSpPr>
          <p:cNvPr id="29" name="Oval 3">
            <a:extLst>
              <a:ext uri="{FF2B5EF4-FFF2-40B4-BE49-F238E27FC236}">
                <a16:creationId xmlns:a16="http://schemas.microsoft.com/office/drawing/2014/main" id="{46250CD0-5A0E-5F5C-A26D-489B9B86EBD7}"/>
              </a:ext>
            </a:extLst>
          </p:cNvPr>
          <p:cNvSpPr/>
          <p:nvPr/>
        </p:nvSpPr>
        <p:spPr>
          <a:xfrm>
            <a:off x="647133" y="4408278"/>
            <a:ext cx="242631" cy="2426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51B3A519-E3B0-A456-49F5-2FD7E08F3E06}"/>
              </a:ext>
            </a:extLst>
          </p:cNvPr>
          <p:cNvSpPr txBox="1"/>
          <p:nvPr/>
        </p:nvSpPr>
        <p:spPr>
          <a:xfrm>
            <a:off x="457066" y="309467"/>
            <a:ext cx="4243589" cy="1977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Power BI Days Tour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565DC4-7F32-919F-9FF9-A032F2FA099E}"/>
              </a:ext>
            </a:extLst>
          </p:cNvPr>
          <p:cNvSpPr txBox="1"/>
          <p:nvPr/>
        </p:nvSpPr>
        <p:spPr>
          <a:xfrm>
            <a:off x="976498" y="2872899"/>
            <a:ext cx="3816126" cy="33206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Alicante 30 Abril</a:t>
            </a:r>
          </a:p>
          <a:p>
            <a:pPr marL="11430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Barcelona 1 Oct</a:t>
            </a:r>
          </a:p>
          <a:p>
            <a:pPr marL="11430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Bilbao 29 Oct</a:t>
            </a:r>
          </a:p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>
                    <a:lumMod val="7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Madrid 26 Nov</a:t>
            </a:r>
          </a:p>
          <a:p>
            <a:pPr marL="114300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sz="2800" dirty="0">
                <a:latin typeface="Segoe UI"/>
                <a:cs typeface="Segoe UI"/>
              </a:rPr>
              <a:t>Virtual Conf 17 – 19 Ene</a:t>
            </a:r>
            <a:endParaRPr 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/>
              <a:cs typeface="Segoe UI"/>
            </a:endParaRPr>
          </a:p>
        </p:txBody>
      </p:sp>
      <p:grpSp>
        <p:nvGrpSpPr>
          <p:cNvPr id="8" name="Group 39">
            <a:extLst>
              <a:ext uri="{FF2B5EF4-FFF2-40B4-BE49-F238E27FC236}">
                <a16:creationId xmlns:a16="http://schemas.microsoft.com/office/drawing/2014/main" id="{7AD788D7-8E01-011E-A873-B8912E0A8326}"/>
              </a:ext>
            </a:extLst>
          </p:cNvPr>
          <p:cNvGrpSpPr/>
          <p:nvPr/>
        </p:nvGrpSpPr>
        <p:grpSpPr>
          <a:xfrm>
            <a:off x="6939090" y="2909521"/>
            <a:ext cx="878446" cy="878446"/>
            <a:chOff x="2184434" y="4236726"/>
            <a:chExt cx="2352074" cy="2352074"/>
          </a:xfrm>
        </p:grpSpPr>
        <p:grpSp>
          <p:nvGrpSpPr>
            <p:cNvPr id="9" name="Group 38">
              <a:extLst>
                <a:ext uri="{FF2B5EF4-FFF2-40B4-BE49-F238E27FC236}">
                  <a16:creationId xmlns:a16="http://schemas.microsoft.com/office/drawing/2014/main" id="{CA29FE68-B03D-9098-B5EE-0EA93C6EBE32}"/>
                </a:ext>
              </a:extLst>
            </p:cNvPr>
            <p:cNvGrpSpPr/>
            <p:nvPr/>
          </p:nvGrpSpPr>
          <p:grpSpPr>
            <a:xfrm>
              <a:off x="2184434" y="4236726"/>
              <a:ext cx="2352074" cy="2352074"/>
              <a:chOff x="2184434" y="4236726"/>
              <a:chExt cx="2352074" cy="2352074"/>
            </a:xfrm>
          </p:grpSpPr>
          <p:sp>
            <p:nvSpPr>
              <p:cNvPr id="13" name="Oval 35">
                <a:extLst>
                  <a:ext uri="{FF2B5EF4-FFF2-40B4-BE49-F238E27FC236}">
                    <a16:creationId xmlns:a16="http://schemas.microsoft.com/office/drawing/2014/main" id="{76C59E36-75E5-2B88-2A01-31E1B6E1B6FF}"/>
                  </a:ext>
                </a:extLst>
              </p:cNvPr>
              <p:cNvSpPr/>
              <p:nvPr/>
            </p:nvSpPr>
            <p:spPr>
              <a:xfrm>
                <a:off x="2184434" y="4236726"/>
                <a:ext cx="2352074" cy="23520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4" name="Group 34">
                <a:extLst>
                  <a:ext uri="{FF2B5EF4-FFF2-40B4-BE49-F238E27FC236}">
                    <a16:creationId xmlns:a16="http://schemas.microsoft.com/office/drawing/2014/main" id="{45E497D1-4095-C16C-0870-6A4A16C65505}"/>
                  </a:ext>
                </a:extLst>
              </p:cNvPr>
              <p:cNvGrpSpPr/>
              <p:nvPr/>
            </p:nvGrpSpPr>
            <p:grpSpPr>
              <a:xfrm>
                <a:off x="2529639" y="4553356"/>
                <a:ext cx="1661663" cy="1661663"/>
                <a:chOff x="7390356" y="434804"/>
                <a:chExt cx="4876190" cy="4876190"/>
              </a:xfrm>
            </p:grpSpPr>
            <p:pic>
              <p:nvPicPr>
                <p:cNvPr id="23" name="Picture 32" descr="Icon&#10;&#10;Description automatically generated">
                  <a:extLst>
                    <a:ext uri="{FF2B5EF4-FFF2-40B4-BE49-F238E27FC236}">
                      <a16:creationId xmlns:a16="http://schemas.microsoft.com/office/drawing/2014/main" id="{71BB2856-E741-322B-4206-EC50B9FFC9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90356" y="434804"/>
                  <a:ext cx="4876190" cy="4876190"/>
                </a:xfrm>
                <a:prstGeom prst="rect">
                  <a:avLst/>
                </a:prstGeom>
              </p:spPr>
            </p:pic>
            <p:sp>
              <p:nvSpPr>
                <p:cNvPr id="32" name="Rectangle 33">
                  <a:extLst>
                    <a:ext uri="{FF2B5EF4-FFF2-40B4-BE49-F238E27FC236}">
                      <a16:creationId xmlns:a16="http://schemas.microsoft.com/office/drawing/2014/main" id="{B867A3ED-657C-D8DA-FD8F-02087C4911D3}"/>
                    </a:ext>
                  </a:extLst>
                </p:cNvPr>
                <p:cNvSpPr/>
                <p:nvPr/>
              </p:nvSpPr>
              <p:spPr>
                <a:xfrm>
                  <a:off x="8161380" y="2579818"/>
                  <a:ext cx="3345093" cy="1468651"/>
                </a:xfrm>
                <a:prstGeom prst="rect">
                  <a:avLst/>
                </a:prstGeom>
                <a:solidFill>
                  <a:srgbClr val="FFF5F5"/>
                </a:solidFill>
                <a:ln>
                  <a:solidFill>
                    <a:srgbClr val="FFF5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" name="TextBox 36">
              <a:extLst>
                <a:ext uri="{FF2B5EF4-FFF2-40B4-BE49-F238E27FC236}">
                  <a16:creationId xmlns:a16="http://schemas.microsoft.com/office/drawing/2014/main" id="{E8ADACFB-EF27-71FB-301C-35754248A83A}"/>
                </a:ext>
              </a:extLst>
            </p:cNvPr>
            <p:cNvSpPr txBox="1"/>
            <p:nvPr/>
          </p:nvSpPr>
          <p:spPr>
            <a:xfrm>
              <a:off x="2679607" y="5017606"/>
              <a:ext cx="1361111" cy="824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NOV</a:t>
              </a:r>
            </a:p>
          </p:txBody>
        </p:sp>
        <p:sp>
          <p:nvSpPr>
            <p:cNvPr id="12" name="TextBox 37">
              <a:extLst>
                <a:ext uri="{FF2B5EF4-FFF2-40B4-BE49-F238E27FC236}">
                  <a16:creationId xmlns:a16="http://schemas.microsoft.com/office/drawing/2014/main" id="{22F9924A-BC2C-60EF-3C71-DE71314EA8CA}"/>
                </a:ext>
              </a:extLst>
            </p:cNvPr>
            <p:cNvSpPr txBox="1"/>
            <p:nvPr/>
          </p:nvSpPr>
          <p:spPr>
            <a:xfrm>
              <a:off x="2803543" y="5505979"/>
              <a:ext cx="1007598" cy="82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ES" sz="1400" dirty="0">
                  <a:solidFill>
                    <a:prstClr val="white">
                      <a:lumMod val="75000"/>
                    </a:prstClr>
                  </a:solidFill>
                  <a:latin typeface="Calibri Light" panose="020F0302020204030204"/>
                </a:rPr>
                <a:t>2</a:t>
              </a:r>
              <a:r>
                <a:rPr lang="en-US" sz="1400" dirty="0">
                  <a:solidFill>
                    <a:prstClr val="white">
                      <a:lumMod val="75000"/>
                    </a:prstClr>
                  </a:solidFill>
                  <a:latin typeface="Calibri Light" panose="020F0302020204030204"/>
                </a:rPr>
                <a:t>6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8C1543-128D-F346-E536-C6CEB4814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284" y="5353646"/>
            <a:ext cx="1028152" cy="102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5F0B7801-1776-E99F-FE7E-6E1B6D07A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904" y="4930396"/>
            <a:ext cx="589417" cy="589417"/>
          </a:xfrm>
          <a:prstGeom prst="rect">
            <a:avLst/>
          </a:prstGeom>
        </p:spPr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86FB06A-87D5-F7D6-EDAC-884A1617AC09}"/>
              </a:ext>
            </a:extLst>
          </p:cNvPr>
          <p:cNvSpPr/>
          <p:nvPr/>
        </p:nvSpPr>
        <p:spPr>
          <a:xfrm>
            <a:off x="5653743" y="3094554"/>
            <a:ext cx="2329521" cy="2351188"/>
          </a:xfrm>
          <a:custGeom>
            <a:avLst/>
            <a:gdLst>
              <a:gd name="connsiteX0" fmla="*/ 333375 w 339810"/>
              <a:gd name="connsiteY0" fmla="*/ 0 h 1666875"/>
              <a:gd name="connsiteX1" fmla="*/ 295275 w 339810"/>
              <a:gd name="connsiteY1" fmla="*/ 914400 h 1666875"/>
              <a:gd name="connsiteX2" fmla="*/ 0 w 339810"/>
              <a:gd name="connsiteY2" fmla="*/ 1666875 h 1666875"/>
              <a:gd name="connsiteX3" fmla="*/ 0 w 339810"/>
              <a:gd name="connsiteY3" fmla="*/ 1666875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810" h="1666875">
                <a:moveTo>
                  <a:pt x="333375" y="0"/>
                </a:moveTo>
                <a:cubicBezTo>
                  <a:pt x="342106" y="318294"/>
                  <a:pt x="350838" y="636588"/>
                  <a:pt x="295275" y="914400"/>
                </a:cubicBezTo>
                <a:cubicBezTo>
                  <a:pt x="239712" y="1192213"/>
                  <a:pt x="0" y="1666875"/>
                  <a:pt x="0" y="1666875"/>
                </a:cubicBezTo>
                <a:lnTo>
                  <a:pt x="0" y="1666875"/>
                </a:lnTo>
              </a:path>
            </a:pathLst>
          </a:custGeom>
          <a:noFill/>
          <a:ln w="571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371CC85-BF72-FCDD-CE71-3593FE9D58C2}"/>
              </a:ext>
            </a:extLst>
          </p:cNvPr>
          <p:cNvSpPr/>
          <p:nvPr/>
        </p:nvSpPr>
        <p:spPr>
          <a:xfrm>
            <a:off x="596623" y="5762782"/>
            <a:ext cx="347597" cy="347597"/>
          </a:xfrm>
          <a:prstGeom prst="ellipse">
            <a:avLst/>
          </a:prstGeom>
          <a:solidFill>
            <a:srgbClr val="FFCA08"/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3">
            <a:extLst>
              <a:ext uri="{FF2B5EF4-FFF2-40B4-BE49-F238E27FC236}">
                <a16:creationId xmlns:a16="http://schemas.microsoft.com/office/drawing/2014/main" id="{6A783C6E-F92D-205D-78D0-ED2357FE64B7}"/>
              </a:ext>
            </a:extLst>
          </p:cNvPr>
          <p:cNvSpPr/>
          <p:nvPr/>
        </p:nvSpPr>
        <p:spPr>
          <a:xfrm>
            <a:off x="643314" y="5055355"/>
            <a:ext cx="242631" cy="2426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rgbClr val="FE585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28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973CB-6EAA-5716-0A5B-368B8714A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a typeface="+mj-lt"/>
                <a:cs typeface="+mj-lt"/>
              </a:rPr>
              <a:t>Gracias a </a:t>
            </a:r>
            <a:r>
              <a:rPr lang="en-US" b="1" dirty="0" err="1">
                <a:ea typeface="+mj-lt"/>
                <a:cs typeface="+mj-lt"/>
              </a:rPr>
              <a:t>los</a:t>
            </a:r>
            <a:r>
              <a:rPr lang="en-US" b="1" dirty="0">
                <a:ea typeface="+mj-lt"/>
                <a:cs typeface="+mj-lt"/>
              </a:rPr>
              <a:t> Sponsors</a:t>
            </a:r>
            <a:br>
              <a:rPr lang="en-US" b="1" dirty="0">
                <a:ea typeface="+mj-lt"/>
                <a:cs typeface="+mj-lt"/>
              </a:rPr>
            </a:br>
            <a:r>
              <a:rPr lang="en-US" b="1" dirty="0">
                <a:ea typeface="+mj-lt"/>
                <a:cs typeface="+mj-lt"/>
              </a:rPr>
              <a:t>Quiz Final + 57 </a:t>
            </a:r>
            <a:r>
              <a:rPr lang="en-US" b="1" dirty="0" err="1">
                <a:ea typeface="+mj-lt"/>
                <a:cs typeface="+mj-lt"/>
              </a:rPr>
              <a:t>Regalazos</a:t>
            </a:r>
            <a:endParaRPr lang="en-US" dirty="0" err="1">
              <a:ea typeface="Segoe UI Black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500C1-945C-4CDA-0831-C9B6AB5EA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endParaRPr lang="en-US" dirty="0">
              <a:cs typeface="Segoe UI Semilight"/>
            </a:endParaRPr>
          </a:p>
          <a:p>
            <a:pPr marL="0" indent="0">
              <a:buNone/>
            </a:pPr>
            <a:r>
              <a:rPr lang="en-US" dirty="0" err="1">
                <a:cs typeface="Segoe UI Semilight"/>
              </a:rPr>
              <a:t>Quedate</a:t>
            </a:r>
            <a:r>
              <a:rPr lang="en-US" dirty="0">
                <a:cs typeface="Segoe UI Semilight"/>
              </a:rPr>
              <a:t> al </a:t>
            </a:r>
            <a:r>
              <a:rPr lang="en-US" dirty="0" err="1">
                <a:cs typeface="Segoe UI Semilight"/>
              </a:rPr>
              <a:t>divertido</a:t>
            </a:r>
            <a:r>
              <a:rPr lang="en-US" dirty="0">
                <a:cs typeface="Segoe UI Semilight"/>
              </a:rPr>
              <a:t> Quiz final para </a:t>
            </a:r>
            <a:r>
              <a:rPr lang="en-US" dirty="0" err="1">
                <a:cs typeface="Segoe UI Semilight"/>
              </a:rPr>
              <a:t>participar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en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el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sorteo</a:t>
            </a:r>
            <a:r>
              <a:rPr lang="en-US" dirty="0">
                <a:cs typeface="Segoe UI Semilight"/>
              </a:rPr>
              <a:t> (</a:t>
            </a:r>
            <a:r>
              <a:rPr lang="en-US" dirty="0" err="1">
                <a:cs typeface="Segoe UI Semilight"/>
              </a:rPr>
              <a:t>sólo</a:t>
            </a:r>
            <a:r>
              <a:rPr lang="en-US" dirty="0">
                <a:cs typeface="Segoe UI Semilight"/>
              </a:rPr>
              <a:t> entre </a:t>
            </a:r>
            <a:r>
              <a:rPr lang="en-US" dirty="0" err="1">
                <a:cs typeface="Segoe UI Semilight"/>
              </a:rPr>
              <a:t>asistentes</a:t>
            </a:r>
            <a:r>
              <a:rPr lang="en-US" dirty="0">
                <a:cs typeface="Segoe UI Semilight"/>
              </a:rPr>
              <a:t> al </a:t>
            </a:r>
            <a:r>
              <a:rPr lang="en-US" dirty="0" err="1">
                <a:cs typeface="Segoe UI Semilight"/>
              </a:rPr>
              <a:t>evento</a:t>
            </a:r>
            <a:r>
              <a:rPr lang="en-US" dirty="0">
                <a:cs typeface="Segoe UI Semilight"/>
              </a:rPr>
              <a:t>)</a:t>
            </a:r>
          </a:p>
          <a:p>
            <a:endParaRPr lang="en-US" dirty="0">
              <a:cs typeface="Segoe UI Semilight"/>
            </a:endParaRPr>
          </a:p>
          <a:p>
            <a:pPr marL="0" indent="0">
              <a:buNone/>
            </a:pPr>
            <a:r>
              <a:rPr lang="en-US" dirty="0">
                <a:cs typeface="Segoe UI Semilight"/>
              </a:rPr>
              <a:t>Regalos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en-US" dirty="0" err="1">
                <a:cs typeface="Segoe UI Semilight"/>
              </a:rPr>
              <a:t>Varios</a:t>
            </a:r>
            <a:r>
              <a:rPr lang="en-US" dirty="0">
                <a:cs typeface="Segoe UI Semilight"/>
              </a:rPr>
              <a:t> Vouchers Amazon 50€, 100€, 150€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en-US" dirty="0">
                <a:cs typeface="Segoe UI Semilight"/>
              </a:rPr>
              <a:t>4 </a:t>
            </a:r>
            <a:r>
              <a:rPr lang="en-US" dirty="0" err="1">
                <a:cs typeface="Segoe UI Semilight"/>
              </a:rPr>
              <a:t>becas</a:t>
            </a:r>
            <a:r>
              <a:rPr lang="en-US" dirty="0">
                <a:cs typeface="Segoe UI Semilight"/>
              </a:rPr>
              <a:t> 100% para </a:t>
            </a:r>
            <a:r>
              <a:rPr lang="en-US" dirty="0" err="1">
                <a:cs typeface="Segoe UI Semilight"/>
              </a:rPr>
              <a:t>cursos</a:t>
            </a:r>
            <a:r>
              <a:rPr lang="en-US" dirty="0">
                <a:cs typeface="Segoe UI Semilight"/>
              </a:rPr>
              <a:t> del Club Power Platform for Controlling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en-US" dirty="0">
                <a:cs typeface="Segoe UI Semilight"/>
              </a:rPr>
              <a:t>4 Libros a </a:t>
            </a:r>
            <a:r>
              <a:rPr lang="en-US" dirty="0" err="1">
                <a:cs typeface="Segoe UI Semilight"/>
              </a:rPr>
              <a:t>escoger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sobre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Estados</a:t>
            </a:r>
            <a:r>
              <a:rPr lang="en-US" dirty="0">
                <a:cs typeface="Segoe UI Semilight"/>
              </a:rPr>
              <a:t> Financieros o DAX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en-US" dirty="0">
                <a:cs typeface="Segoe UI Semilight"/>
              </a:rPr>
              <a:t>40 </a:t>
            </a:r>
            <a:r>
              <a:rPr lang="en-US" dirty="0" err="1">
                <a:cs typeface="Segoe UI Semilight"/>
              </a:rPr>
              <a:t>libros</a:t>
            </a:r>
            <a:r>
              <a:rPr lang="en-US" dirty="0">
                <a:cs typeface="Segoe UI Semilight"/>
              </a:rPr>
              <a:t> </a:t>
            </a:r>
            <a:r>
              <a:rPr lang="en-US" dirty="0" err="1">
                <a:cs typeface="Segoe UI Semilight"/>
              </a:rPr>
              <a:t>físicos</a:t>
            </a:r>
            <a:r>
              <a:rPr lang="en-US" dirty="0">
                <a:cs typeface="Segoe UI Semilight"/>
              </a:rPr>
              <a:t> de Amazon España</a:t>
            </a:r>
          </a:p>
          <a:p>
            <a:pPr lvl="1"/>
            <a:endParaRPr lang="en-US" dirty="0">
              <a:cs typeface="Segoe UI Semilight"/>
            </a:endParaRPr>
          </a:p>
          <a:p>
            <a:pPr lvl="1"/>
            <a:endParaRPr lang="en-US" dirty="0">
              <a:cs typeface="Segoe UI Semilight"/>
            </a:endParaRPr>
          </a:p>
          <a:p>
            <a:pPr lvl="1"/>
            <a:endParaRPr lang="en-US" dirty="0">
              <a:cs typeface="Segoe UI Semilight"/>
            </a:endParaRPr>
          </a:p>
          <a:p>
            <a:pPr lvl="1"/>
            <a:endParaRPr lang="en-US" dirty="0"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1291689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Marcador de posición de imagen 19">
            <a:extLst>
              <a:ext uri="{FF2B5EF4-FFF2-40B4-BE49-F238E27FC236}">
                <a16:creationId xmlns:a16="http://schemas.microsoft.com/office/drawing/2014/main" id="{0A1E9502-7A14-7F89-FE27-D5A4B815C0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8" r="923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24A32A3-8628-712D-661B-1827B7274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035" y="1079398"/>
            <a:ext cx="5378450" cy="932282"/>
          </a:xfrm>
        </p:spPr>
        <p:txBody>
          <a:bodyPr/>
          <a:lstStyle/>
          <a:p>
            <a:r>
              <a:rPr lang="es-ES" sz="3600" b="0" i="0" dirty="0">
                <a:effectLst/>
                <a:latin typeface="-apple-system"/>
              </a:rPr>
              <a:t>Santiago Tomás Selma</a:t>
            </a:r>
            <a:br>
              <a:rPr lang="es-ES" sz="3600" b="0" i="0" dirty="0">
                <a:effectLst/>
                <a:latin typeface="-apple-system"/>
              </a:rPr>
            </a:br>
            <a:br>
              <a:rPr lang="es-ES" sz="3600" b="0" i="0" dirty="0">
                <a:effectLst/>
                <a:latin typeface="-apple-system"/>
              </a:rPr>
            </a:br>
            <a:r>
              <a:rPr lang="es-ES" sz="3600" b="0" i="0" dirty="0">
                <a:effectLst/>
                <a:latin typeface="-apple-system"/>
              </a:rPr>
              <a:t>Analista de datos </a:t>
            </a:r>
            <a:br>
              <a:rPr lang="es-ES" sz="3600" b="0" i="0" dirty="0">
                <a:effectLst/>
                <a:latin typeface="-apple-system"/>
              </a:rPr>
            </a:br>
            <a:r>
              <a:rPr lang="es-ES" sz="3600" b="0" i="0" dirty="0">
                <a:effectLst/>
                <a:latin typeface="-apple-system"/>
              </a:rPr>
              <a:t>Business Intelligence</a:t>
            </a:r>
            <a:br>
              <a:rPr lang="es-ES" sz="3600" dirty="0"/>
            </a:br>
            <a:r>
              <a:rPr lang="es-ES" sz="3600" b="0" i="0" dirty="0">
                <a:effectLst/>
                <a:latin typeface="-apple-system"/>
              </a:rPr>
              <a:t>Blog de PowerBI, biti.es</a:t>
            </a: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2C299D-C00A-AAD0-248B-534DB821CF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0069" y="3657600"/>
            <a:ext cx="6440171" cy="2844743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es-ES" b="0" i="0" dirty="0">
                <a:effectLst/>
                <a:latin typeface="-apple-system"/>
              </a:rPr>
            </a:br>
            <a:r>
              <a:rPr lang="es-ES" b="0" i="0" dirty="0">
                <a:effectLst/>
                <a:latin typeface="-apple-system"/>
              </a:rPr>
              <a:t>    @stomasselma</a:t>
            </a:r>
          </a:p>
          <a:p>
            <a:pPr marL="0" indent="0">
              <a:buNone/>
            </a:pPr>
            <a:r>
              <a:rPr lang="es-ES" dirty="0">
                <a:latin typeface="-apple-system"/>
              </a:rPr>
              <a:t>    </a:t>
            </a:r>
            <a:r>
              <a:rPr lang="es-ES" b="0" i="0" dirty="0">
                <a:effectLst/>
                <a:latin typeface="-apple-system"/>
              </a:rPr>
              <a:t>linkedin.com/in/</a:t>
            </a:r>
            <a:r>
              <a:rPr lang="es-ES" b="0" i="0" dirty="0" err="1">
                <a:effectLst/>
                <a:latin typeface="-apple-system"/>
              </a:rPr>
              <a:t>santiago</a:t>
            </a:r>
            <a:r>
              <a:rPr lang="es-ES" b="0" i="0" dirty="0">
                <a:effectLst/>
                <a:latin typeface="-apple-system"/>
              </a:rPr>
              <a:t>-tomas-</a:t>
            </a:r>
            <a:r>
              <a:rPr lang="es-ES" b="0" i="0" dirty="0" err="1">
                <a:effectLst/>
                <a:latin typeface="-apple-system"/>
              </a:rPr>
              <a:t>selma</a:t>
            </a:r>
            <a:r>
              <a:rPr lang="es-ES" b="0" i="0" dirty="0">
                <a:effectLst/>
                <a:latin typeface="-apple-system"/>
              </a:rPr>
              <a:t>/</a:t>
            </a:r>
            <a:br>
              <a:rPr lang="es-ES" b="0" i="0" dirty="0">
                <a:effectLst/>
                <a:latin typeface="-apple-system"/>
              </a:rPr>
            </a:br>
            <a:r>
              <a:rPr lang="es-ES" b="0" i="0" dirty="0">
                <a:effectLst/>
                <a:latin typeface="-apple-system"/>
              </a:rPr>
              <a:t>    @santitomasselma</a:t>
            </a:r>
            <a:br>
              <a:rPr lang="es-ES" b="0" i="0" dirty="0">
                <a:effectLst/>
                <a:latin typeface="-apple-system"/>
              </a:rPr>
            </a:br>
            <a:r>
              <a:rPr lang="es-ES" dirty="0">
                <a:latin typeface="-apple-system"/>
              </a:rPr>
              <a:t>    </a:t>
            </a:r>
            <a:r>
              <a:rPr lang="es-ES" b="0" i="0" dirty="0">
                <a:effectLst/>
                <a:latin typeface="-apple-system"/>
              </a:rPr>
              <a:t>santi.tomas@biti.es</a:t>
            </a:r>
            <a:endParaRPr lang="en-US" dirty="0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DE242326-A933-CB32-0484-5858EFF16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34" y="4155191"/>
            <a:ext cx="330395" cy="29719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3609700-5DBD-DA40-AEB0-3D5D78FC2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059" y="4585146"/>
            <a:ext cx="375716" cy="38204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05051B97-FCC5-DD2E-B501-960B367DC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005" y="5020607"/>
            <a:ext cx="331824" cy="35317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632EC88-BAA5-7871-1AF5-147C570706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157" y="5459989"/>
            <a:ext cx="331824" cy="31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23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EE9F9-7DA5-46BE-8FD3-98FC7600B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Objetivos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41EC9-263C-4672-B5CC-D58181D9E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07306"/>
            <a:ext cx="10622280" cy="4416670"/>
          </a:xfrm>
        </p:spPr>
        <p:txBody>
          <a:bodyPr/>
          <a:lstStyle/>
          <a:p>
            <a:r>
              <a:rPr lang="es-ES" dirty="0">
                <a:solidFill>
                  <a:srgbClr val="404040"/>
                </a:solidFill>
                <a:latin typeface="Muli"/>
              </a:rPr>
              <a:t>V</a:t>
            </a:r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er procedimientos para crear cuentas anuales, manejando jerarquías dinámicas, crear ratios</a:t>
            </a:r>
            <a:r>
              <a:rPr lang="es-ES" dirty="0">
                <a:solidFill>
                  <a:srgbClr val="404040"/>
                </a:solidFill>
                <a:latin typeface="Muli"/>
              </a:rPr>
              <a:t>, </a:t>
            </a:r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usar funciones de power </a:t>
            </a:r>
            <a:r>
              <a:rPr lang="es-ES" b="0" i="0" dirty="0" err="1">
                <a:solidFill>
                  <a:srgbClr val="404040"/>
                </a:solidFill>
                <a:effectLst/>
                <a:latin typeface="Muli"/>
              </a:rPr>
              <a:t>query</a:t>
            </a:r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…</a:t>
            </a:r>
          </a:p>
          <a:p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Apto para no contables, va a ir más de “arquitectura” de datos, Power </a:t>
            </a:r>
            <a:r>
              <a:rPr lang="es-ES" b="0" i="0" dirty="0" err="1">
                <a:solidFill>
                  <a:srgbClr val="404040"/>
                </a:solidFill>
                <a:effectLst/>
                <a:latin typeface="Muli"/>
              </a:rPr>
              <a:t>Query</a:t>
            </a:r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 y visualización, y los estados financieros el proyecto de excusa…</a:t>
            </a:r>
          </a:p>
          <a:p>
            <a:r>
              <a:rPr lang="es-ES" dirty="0">
                <a:solidFill>
                  <a:srgbClr val="404040"/>
                </a:solidFill>
                <a:latin typeface="Muli"/>
              </a:rPr>
              <a:t>… A</a:t>
            </a:r>
            <a:r>
              <a:rPr lang="es-ES" b="0" i="0" dirty="0">
                <a:solidFill>
                  <a:srgbClr val="404040"/>
                </a:solidFill>
                <a:effectLst/>
                <a:latin typeface="Muli"/>
              </a:rPr>
              <a:t>unque es un área a la que todo Consultor BI acaba enfrentándose en algún momento.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854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F540C-63D9-4102-9168-DD270C7DE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2FF0DD-36F1-1F89-D127-1DBEAF341B18}"/>
              </a:ext>
            </a:extLst>
          </p:cNvPr>
          <p:cNvSpPr txBox="1">
            <a:spLocks/>
          </p:cNvSpPr>
          <p:nvPr/>
        </p:nvSpPr>
        <p:spPr>
          <a:xfrm>
            <a:off x="651510" y="1635906"/>
            <a:ext cx="10622280" cy="4416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Mostrar procedimientos para crear estados financieros desde cero (ejemplo cuentas anuales)</a:t>
            </a:r>
          </a:p>
          <a:p>
            <a:r>
              <a:rPr lang="es-ES" dirty="0"/>
              <a:t>Ver diferentes posibilidades para construir Jerarquías dentro de Power BI</a:t>
            </a:r>
          </a:p>
          <a:p>
            <a:r>
              <a:rPr lang="es-ES" dirty="0"/>
              <a:t>Preparar nuestro modelo jerárquico</a:t>
            </a:r>
          </a:p>
          <a:p>
            <a:r>
              <a:rPr lang="es-ES" dirty="0"/>
              <a:t>Crear y usar funciones de Power </a:t>
            </a:r>
            <a:r>
              <a:rPr lang="es-ES" dirty="0" err="1"/>
              <a:t>Query</a:t>
            </a:r>
            <a:endParaRPr lang="es-ES" dirty="0"/>
          </a:p>
          <a:p>
            <a:r>
              <a:rPr lang="es-ES" dirty="0"/>
              <a:t>Conectarlo con los datos contables. Cada ERP un mundo…</a:t>
            </a:r>
          </a:p>
          <a:p>
            <a:r>
              <a:rPr lang="es-ES" dirty="0"/>
              <a:t>Crear algunas medidas DAX e informes de ejemplo</a:t>
            </a:r>
          </a:p>
        </p:txBody>
      </p:sp>
    </p:spTree>
    <p:extLst>
      <p:ext uri="{BB962C8B-B14F-4D97-AF65-F5344CB8AC3E}">
        <p14:creationId xmlns:p14="http://schemas.microsoft.com/office/powerpoint/2010/main" val="3250433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7A2FE-608A-74BF-8A42-3D55824AC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</a:t>
            </a:r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podemos</a:t>
            </a:r>
            <a:r>
              <a:rPr lang="en-US" dirty="0"/>
              <a:t> </a:t>
            </a:r>
            <a:r>
              <a:rPr lang="en-US" dirty="0" err="1"/>
              <a:t>lograr</a:t>
            </a:r>
            <a:r>
              <a:rPr lang="en-US" dirty="0"/>
              <a:t> </a:t>
            </a:r>
            <a:r>
              <a:rPr lang="en-US" dirty="0" err="1"/>
              <a:t>esto</a:t>
            </a:r>
            <a:r>
              <a:rPr lang="en-US" dirty="0"/>
              <a:t>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E9B2ECC-BEEA-834E-08AA-EC86FE22247A}"/>
              </a:ext>
            </a:extLst>
          </p:cNvPr>
          <p:cNvSpPr txBox="1">
            <a:spLocks/>
          </p:cNvSpPr>
          <p:nvPr/>
        </p:nvSpPr>
        <p:spPr>
          <a:xfrm>
            <a:off x="731520" y="1407306"/>
            <a:ext cx="10622280" cy="44166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rgbClr val="404040"/>
                </a:solidFill>
                <a:latin typeface="Muli"/>
              </a:rPr>
              <a:t>Mostrar proyecto Power BI demo construido usando método expuesto en la presentación</a:t>
            </a:r>
          </a:p>
          <a:p>
            <a:r>
              <a:rPr lang="es-ES" dirty="0">
                <a:solidFill>
                  <a:srgbClr val="404040"/>
                </a:solidFill>
                <a:latin typeface="Muli"/>
              </a:rPr>
              <a:t>La información del cliente es un diario contable y plan de cuenta</a:t>
            </a:r>
          </a:p>
          <a:p>
            <a:r>
              <a:rPr lang="es-ES" dirty="0">
                <a:solidFill>
                  <a:srgbClr val="404040"/>
                </a:solidFill>
                <a:latin typeface="Muli"/>
              </a:rPr>
              <a:t>El resto son tablas de apoyo (una y la de fechas) que nos permitirán crear jerarquías y cálculos necesarios</a:t>
            </a:r>
          </a:p>
        </p:txBody>
      </p:sp>
    </p:spTree>
    <p:extLst>
      <p:ext uri="{BB962C8B-B14F-4D97-AF65-F5344CB8AC3E}">
        <p14:creationId xmlns:p14="http://schemas.microsoft.com/office/powerpoint/2010/main" val="192672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88DE-FBA7-6B5A-26CD-6C23307C7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Vamos</a:t>
            </a:r>
            <a:r>
              <a:rPr lang="en-US" dirty="0"/>
              <a:t> a </a:t>
            </a:r>
            <a:r>
              <a:rPr lang="en-US" dirty="0" err="1"/>
              <a:t>ver</a:t>
            </a:r>
            <a:r>
              <a:rPr lang="en-US" dirty="0"/>
              <a:t> </a:t>
            </a:r>
            <a:r>
              <a:rPr lang="en-US" dirty="0" err="1"/>
              <a:t>cómo</a:t>
            </a:r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92664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3F3F3F"/>
      </a:dk2>
      <a:lt2>
        <a:srgbClr val="E5DEDB"/>
      </a:lt2>
      <a:accent1>
        <a:srgbClr val="FFCA08"/>
      </a:accent1>
      <a:accent2>
        <a:srgbClr val="2067F6"/>
      </a:accent2>
      <a:accent3>
        <a:srgbClr val="107E7E"/>
      </a:accent3>
      <a:accent4>
        <a:srgbClr val="73158D"/>
      </a:accent4>
      <a:accent5>
        <a:srgbClr val="C9421D"/>
      </a:accent5>
      <a:accent6>
        <a:srgbClr val="199F1F"/>
      </a:accent6>
      <a:hlink>
        <a:srgbClr val="2998E3"/>
      </a:hlink>
      <a:folHlink>
        <a:srgbClr val="F110F6"/>
      </a:folHlink>
    </a:clrScheme>
    <a:fontScheme name="Collaborate Canada">
      <a:majorFont>
        <a:latin typeface="Segoe UI Black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725F3EE3A18A645BC6C5AC7E3BDDDE8" ma:contentTypeVersion="4" ma:contentTypeDescription="Crear nuevo documento." ma:contentTypeScope="" ma:versionID="5269bd7d5b83dc360e1f7ae282e81fe6">
  <xsd:schema xmlns:xsd="http://www.w3.org/2001/XMLSchema" xmlns:xs="http://www.w3.org/2001/XMLSchema" xmlns:p="http://schemas.microsoft.com/office/2006/metadata/properties" xmlns:ns2="c7c605e4-9876-4446-b75c-9fe425dee734" targetNamespace="http://schemas.microsoft.com/office/2006/metadata/properties" ma:root="true" ma:fieldsID="504d4cfa74b26d4a9e3d4ee6e176f7c8" ns2:_="">
    <xsd:import namespace="c7c605e4-9876-4446-b75c-9fe425dee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c605e4-9876-4446-b75c-9fe425dee7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BD89D9-7255-4D5A-82E5-E966CAEE4330}">
  <ds:schemaRefs>
    <ds:schemaRef ds:uri="http://purl.org/dc/dcmitype/"/>
    <ds:schemaRef ds:uri="d6b31ee8-d8e5-4736-9888-27fda560a1cd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4c7bcf79-b679-40f8-be69-68cade67a1b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011BBF7-1CE1-4050-9514-DB9AE0D56D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C2DAC6-2789-4DFA-8F52-8DF5D55A2CD2}"/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366</Words>
  <Application>Microsoft Office PowerPoint</Application>
  <PresentationFormat>Panorámica</PresentationFormat>
  <Paragraphs>59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2" baseType="lpstr">
      <vt:lpstr>-apple-system</vt:lpstr>
      <vt:lpstr>Arial</vt:lpstr>
      <vt:lpstr>Calibri</vt:lpstr>
      <vt:lpstr>Calibri Light</vt:lpstr>
      <vt:lpstr>Mistral</vt:lpstr>
      <vt:lpstr>Muli</vt:lpstr>
      <vt:lpstr>Segoe UI</vt:lpstr>
      <vt:lpstr>Segoe UI Black</vt:lpstr>
      <vt:lpstr>Segoe UI Semibold</vt:lpstr>
      <vt:lpstr>Segoe UI Semilight</vt:lpstr>
      <vt:lpstr>Office Theme</vt:lpstr>
      <vt:lpstr>Estados financieros con Power BI desde cero</vt:lpstr>
      <vt:lpstr>¡Gracias sponsors!</vt:lpstr>
      <vt:lpstr>Power BI Days Tour</vt:lpstr>
      <vt:lpstr>Gracias a los Sponsors Quiz Final + 57 Regalazos</vt:lpstr>
      <vt:lpstr>Santiago Tomás Selma  Analista de datos  Business Intelligence Blog de PowerBI, biti.es</vt:lpstr>
      <vt:lpstr>Objetivos</vt:lpstr>
      <vt:lpstr>Agenda</vt:lpstr>
      <vt:lpstr>¿Cómo podemos lograr esto?</vt:lpstr>
      <vt:lpstr>Vamos a ver cómo…</vt:lpstr>
      <vt:lpstr>También se podría usar DAX…</vt:lpstr>
      <vt:lpstr>¿Preguntas?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 to the Presenter</dc:title>
  <dc:creator>Kunal Tripathy</dc:creator>
  <cp:lastModifiedBy>Santiago Tomas</cp:lastModifiedBy>
  <cp:revision>87</cp:revision>
  <dcterms:created xsi:type="dcterms:W3CDTF">2020-02-08T21:32:28Z</dcterms:created>
  <dcterms:modified xsi:type="dcterms:W3CDTF">2023-01-17T17:26:37Z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0x010100F725F3EE3A18A645BC6C5AC7E3BDDDE8</vt:lpwstr>
  </property>
  <property fmtid="{D5CDD505-2E9C-101B-9397-08002B2CF9AE}" pid="3" name="MediaServiceImageTags">
    <vt:lpwstr/>
  </property>
</Properties>
</file>